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85294759_8-p-osennie-foni-dlya-detskikh-sadov-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59461" y="1700808"/>
            <a:ext cx="5495800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«Подарки осени»</a:t>
            </a: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к НОД</a:t>
            </a: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«Ознакомление с окружающим»</a:t>
            </a: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Подготовительная группа</a:t>
            </a:r>
          </a:p>
          <a:p>
            <a:pPr algn="ctr"/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18x2602_1452883_[www.ArtFile.ru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836712"/>
            <a:ext cx="8100392" cy="5379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660232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Белый. Гриб.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iv-bak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692696"/>
            <a:ext cx="8208404" cy="5472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27584" y="18864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Баклажан – овощ. </a:t>
            </a:r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Но,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 точки зрения науки </a:t>
            </a:r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о растениях, это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ягода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00x1272_667800_[www.ArtFile.ru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476672"/>
            <a:ext cx="8316416" cy="5876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56176" y="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Рябина - ягода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4c9acb1a33b_amurskiy_vinograd_250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462270"/>
            <a:ext cx="7776864" cy="6221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31840" y="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Виноград - ягода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24744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Ребята, но ведь зима длинная…</a:t>
            </a:r>
          </a:p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 холодильниках всё не поместится, а на Руси их, вообще не было! Как же можно продукты сохранить, чтобы они не испортились и в них не завелись микробы? Какие способы хранения продуктов вы знаете? (Ответы детей: закрыть варенье, засолить, засушить…)</a:t>
            </a: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Давайте сыграем в игру: «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Угадайка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».</a:t>
            </a: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Что же случилось с этими плодами?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-y6TLXUAAphAZ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51920" y="3093045"/>
            <a:ext cx="4968552" cy="3311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564c9acb1a33b_amurskiy_vinograd_250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88640"/>
            <a:ext cx="441049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Выгнутая влево стрелка 3"/>
          <p:cNvSpPr/>
          <p:nvPr/>
        </p:nvSpPr>
        <p:spPr>
          <a:xfrm rot="19012380">
            <a:off x="2516104" y="3449882"/>
            <a:ext cx="1103334" cy="2637305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260648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Виноград превратился в ….(изюм). </a:t>
            </a: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Его …(высушили).</a:t>
            </a: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Первый способ хранения – сушка или высушивание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8172_fullimage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2600" b="13901"/>
          <a:stretch>
            <a:fillRect/>
          </a:stretch>
        </p:blipFill>
        <p:spPr>
          <a:xfrm>
            <a:off x="251520" y="188640"/>
            <a:ext cx="4506686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olenie-ogurci-blagotvorno-vliyayut-na-psihiku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39952" y="3008473"/>
            <a:ext cx="4536504" cy="3583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436096" y="404664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Огурцы были свежие,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а стали - …..(соленые)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 rot="19012380">
            <a:off x="2228072" y="3593899"/>
            <a:ext cx="1103334" cy="2637305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vashenaya-kapusta-chem-opasna.jpg"/>
          <p:cNvPicPr>
            <a:picLocks noChangeAspect="1"/>
          </p:cNvPicPr>
          <p:nvPr/>
        </p:nvPicPr>
        <p:blipFill>
          <a:blip r:embed="rId2" cstate="email"/>
          <a:srcRect l="8841" t="12201" r="11361"/>
          <a:stretch>
            <a:fillRect/>
          </a:stretch>
        </p:blipFill>
        <p:spPr>
          <a:xfrm>
            <a:off x="3275856" y="1772816"/>
            <a:ext cx="5544616" cy="4880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urozhay-kapusty-agresso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260648"/>
            <a:ext cx="4536504" cy="3402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64088" y="40466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А эту капусту? Правильно – заквасили!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4437112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На Руси огурцы и капусту  раньше солили в бочках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_malina__-_magiya_rasteniya_20190611_1346279551.jpg"/>
          <p:cNvPicPr>
            <a:picLocks noChangeAspect="1"/>
          </p:cNvPicPr>
          <p:nvPr/>
        </p:nvPicPr>
        <p:blipFill>
          <a:blip r:embed="rId2" cstate="email"/>
          <a:srcRect r="6321"/>
          <a:stretch>
            <a:fillRect/>
          </a:stretch>
        </p:blipFill>
        <p:spPr>
          <a:xfrm>
            <a:off x="251520" y="476672"/>
            <a:ext cx="532859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378814-svetik_1024x768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53" t="7496" r="14786"/>
          <a:stretch>
            <a:fillRect/>
          </a:stretch>
        </p:blipFill>
        <p:spPr>
          <a:xfrm>
            <a:off x="4788024" y="2636912"/>
            <a:ext cx="4104456" cy="4221088"/>
          </a:xfrm>
          <a:prstGeom prst="rect">
            <a:avLst/>
          </a:prstGeom>
        </p:spPr>
      </p:pic>
      <p:sp>
        <p:nvSpPr>
          <p:cNvPr id="4" name="Выгнутая влево стрелка 3"/>
          <p:cNvSpPr/>
          <p:nvPr/>
        </p:nvSpPr>
        <p:spPr>
          <a:xfrm rot="18448863">
            <a:off x="3182490" y="4397240"/>
            <a:ext cx="1698897" cy="2715583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548680"/>
            <a:ext cx="3131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А …(малину) законсервировали с сахаром…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А если дома все же есть морозильная камера, некоторые плоды,  можно …(заморозить).</a:t>
            </a:r>
          </a:p>
        </p:txBody>
      </p:sp>
      <p:pic>
        <p:nvPicPr>
          <p:cNvPr id="3" name="Рисунок 2" descr="screenshot_1-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1268760"/>
            <a:ext cx="7416824" cy="5115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1124744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Ребята, а вы любите получать подарки? А дарить? (Ответы детей) А вы знаете, что сейчас время, когда мы получаем подарки от самой природы, от осени…</a:t>
            </a:r>
          </a:p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Как вы думаете, что она нам дарит? (Фрукты, овощи, ягоды)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Тем не менее, самые полезные овощи и фрукты – свежие! Но не забывайте их хорошо мыть! </a:t>
            </a: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1556792"/>
            <a:ext cx="7416824" cy="4947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78419cba9b860a02ac1779032fee0e_pin-on-picmix-mornings_500-600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500"/>
          <a:stretch>
            <a:fillRect/>
          </a:stretch>
        </p:blipFill>
        <p:spPr>
          <a:xfrm>
            <a:off x="3059832" y="1844824"/>
            <a:ext cx="2952328" cy="2887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3808" y="476672"/>
            <a:ext cx="3062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15DE2A-8B7B-4752-A981-F60C2DE9B3F4}"/>
              </a:ext>
            </a:extLst>
          </p:cNvPr>
          <p:cNvSpPr/>
          <p:nvPr/>
        </p:nvSpPr>
        <p:spPr>
          <a:xfrm>
            <a:off x="2286000" y="612845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 err="1">
                <a:solidFill>
                  <a:srgbClr val="333333"/>
                </a:solidFill>
                <a:latin typeface="Source Sans Pro" panose="020B0604020202020204" pitchFamily="34" charset="0"/>
              </a:rPr>
              <a:t>Физминутка</a:t>
            </a:r>
            <a:r>
              <a:rPr lang="ru-RU" b="1" dirty="0">
                <a:solidFill>
                  <a:srgbClr val="333333"/>
                </a:solidFill>
                <a:latin typeface="Source Sans Pro" panose="020B0604020202020204" pitchFamily="34" charset="0"/>
              </a:rPr>
              <a:t> про фрукты и овощи </a:t>
            </a:r>
          </a:p>
          <a:p>
            <a:pPr fontAlgn="base"/>
            <a: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  <a:t>Раз, два, три, четыре, (Ходьба на месте)</a:t>
            </a:r>
            <a:b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  <a:t>Дети овощи учили: (Прыжки на месте)</a:t>
            </a:r>
            <a:b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  <a:t>Лук, редиска, кабачок, (Наклоны вправо-влево)</a:t>
            </a:r>
            <a:b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  <a:t>Хрен, морковка, чесночок (Хлопки в ладоши)</a:t>
            </a:r>
          </a:p>
          <a:p>
            <a:pPr fontAlgn="base"/>
            <a: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  <a:t>Овощи Ослик ходит выбирает, (Обвести глазами круг.)</a:t>
            </a:r>
            <a:b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  <a:t>Что сначала съесть не знает.</a:t>
            </a:r>
            <a:b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  <a:t>Наверху созрела слива,</a:t>
            </a:r>
            <a:b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  <a:t>А внизу растет крапива,</a:t>
            </a:r>
            <a:b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  <a:t>Слева – свекла, справа – брюква,</a:t>
            </a:r>
            <a:b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  <a:t>Слева – тыква, справа – клюква,</a:t>
            </a:r>
            <a:b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  <a:t>Снизу – свежая трава,</a:t>
            </a:r>
            <a:b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  <a:t>Сверху – сочная ботва.</a:t>
            </a:r>
            <a:b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  <a:t>Выбрать ничего не смог</a:t>
            </a:r>
            <a:b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  <a:t>И без сил на землю слег.</a:t>
            </a:r>
            <a:b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Source Sans Pro" panose="020B0604020202020204" pitchFamily="34" charset="0"/>
              </a:rPr>
              <a:t>(Зажмурить глаза, потом поморгать)</a:t>
            </a:r>
            <a:endParaRPr lang="ru-RU" b="0" i="0" dirty="0">
              <a:solidFill>
                <a:srgbClr val="333333"/>
              </a:solidFill>
              <a:effectLst/>
              <a:latin typeface="Source Sans Pr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2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ba760000c2f6aa0522b3b0f2965e60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980728"/>
            <a:ext cx="8496944" cy="5650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460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Посмотрите, какой богатый урожай садоводы собирают к осени…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3884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Раньше на Руси (так называлось наше государство) был праздник под названием «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Осенины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» !</a:t>
            </a:r>
          </a:p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Отмечался в день равноденствия, 21 сентября (когда день равен ночи). </a:t>
            </a:r>
          </a:p>
          <a:p>
            <a:pPr algn="ctr"/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 descr="PictureImage_0006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2060848"/>
            <a:ext cx="7848872" cy="4645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4168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Женщины выходили с овсяным хлебом к реке, водили хороводы и пели песни. </a:t>
            </a:r>
          </a:p>
          <a:p>
            <a:endParaRPr lang="ru-RU" dirty="0"/>
          </a:p>
        </p:txBody>
      </p:sp>
      <p:pic>
        <p:nvPicPr>
          <p:cNvPr id="3" name="Рисунок 2" descr="91b93fb03c64f470944a382c9a90849f--youtube-lens.jpg"/>
          <p:cNvPicPr>
            <a:picLocks noChangeAspect="1"/>
          </p:cNvPicPr>
          <p:nvPr/>
        </p:nvPicPr>
        <p:blipFill>
          <a:blip r:embed="rId2" cstate="email"/>
          <a:srcRect t="25026"/>
          <a:stretch>
            <a:fillRect/>
          </a:stretch>
        </p:blipFill>
        <p:spPr>
          <a:xfrm>
            <a:off x="1043608" y="1268760"/>
            <a:ext cx="7272808" cy="530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Это был Праздник Урожая, потому что все кладовые и амбары заполнялись запасами на зиму, а на стол готовили угощения. Провожали лето, с радостью встречали осень и окончание всех полевых работ.</a:t>
            </a:r>
            <a:endParaRPr lang="ru-RU" sz="2400" dirty="0"/>
          </a:p>
        </p:txBody>
      </p:sp>
      <p:pic>
        <p:nvPicPr>
          <p:cNvPr id="3" name="Рисунок 2" descr="img3.jpg"/>
          <p:cNvPicPr>
            <a:picLocks noChangeAspect="1"/>
          </p:cNvPicPr>
          <p:nvPr/>
        </p:nvPicPr>
        <p:blipFill>
          <a:blip r:embed="rId2" cstate="email"/>
          <a:srcRect l="18501" t="20600" r="20862" b="8001"/>
          <a:stretch>
            <a:fillRect/>
          </a:stretch>
        </p:blipFill>
        <p:spPr>
          <a:xfrm>
            <a:off x="1619672" y="1916832"/>
            <a:ext cx="632694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700808"/>
            <a:ext cx="6336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Давайте проверим ваши знания? Вы даете название картинки и говорите к чему относится (овощ, фрукт, ягода, гриб)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bachki-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548680"/>
            <a:ext cx="8532440" cy="5682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660232" y="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Кабачок - овощ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00x1850_759568_[www.ArtFile.ru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548680"/>
            <a:ext cx="7956376" cy="588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444208" y="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Слива - фрукт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501</Words>
  <Application>Microsoft Office PowerPoint</Application>
  <PresentationFormat>Экран (4:3)</PresentationFormat>
  <Paragraphs>42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Source Sans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Emashines</cp:lastModifiedBy>
  <cp:revision>20</cp:revision>
  <dcterms:created xsi:type="dcterms:W3CDTF">2020-09-06T14:08:20Z</dcterms:created>
  <dcterms:modified xsi:type="dcterms:W3CDTF">2020-10-18T16:21:40Z</dcterms:modified>
</cp:coreProperties>
</file>