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21B-0456-41FC-A587-B6ECF577EBAD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4642-A653-44C6-B82D-51AADA2AB5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21B-0456-41FC-A587-B6ECF577EBAD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4642-A653-44C6-B82D-51AADA2AB5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21B-0456-41FC-A587-B6ECF577EBAD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4642-A653-44C6-B82D-51AADA2AB5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21B-0456-41FC-A587-B6ECF577EBAD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4642-A653-44C6-B82D-51AADA2AB5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21B-0456-41FC-A587-B6ECF577EBAD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4642-A653-44C6-B82D-51AADA2AB5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21B-0456-41FC-A587-B6ECF577EBAD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4642-A653-44C6-B82D-51AADA2AB5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21B-0456-41FC-A587-B6ECF577EBAD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4642-A653-44C6-B82D-51AADA2AB5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21B-0456-41FC-A587-B6ECF577EBAD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4642-A653-44C6-B82D-51AADA2AB5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21B-0456-41FC-A587-B6ECF577EBAD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4642-A653-44C6-B82D-51AADA2AB5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21B-0456-41FC-A587-B6ECF577EBAD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4642-A653-44C6-B82D-51AADA2AB5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21B-0456-41FC-A587-B6ECF577EBAD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4642-A653-44C6-B82D-51AADA2AB5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9621B-0456-41FC-A587-B6ECF577EBAD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94642-A653-44C6-B82D-51AADA2AB5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сканирование00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t="10463" b="8968"/>
          <a:stretch>
            <a:fillRect/>
          </a:stretch>
        </p:blipFill>
        <p:spPr>
          <a:xfrm>
            <a:off x="1714480" y="0"/>
            <a:ext cx="5611051" cy="685800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Содержимое 3" descr="сканирование001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8346" t="5805" r="3847" b="5805"/>
          <a:stretch>
            <a:fillRect/>
          </a:stretch>
        </p:blipFill>
        <p:spPr>
          <a:xfrm rot="5400000">
            <a:off x="1627193" y="-627083"/>
            <a:ext cx="5857891" cy="911227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сканирование00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4262" t="5805" r="9430" b="5805"/>
          <a:stretch>
            <a:fillRect/>
          </a:stretch>
        </p:blipFill>
        <p:spPr>
          <a:xfrm rot="5400000">
            <a:off x="1647038" y="-718367"/>
            <a:ext cx="5929330" cy="9223406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сканирование001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8917" t="5805" r="4480" b="5805"/>
          <a:stretch>
            <a:fillRect/>
          </a:stretch>
        </p:blipFill>
        <p:spPr>
          <a:xfrm rot="5400000">
            <a:off x="1666881" y="-809647"/>
            <a:ext cx="6000767" cy="933453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сканирование001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4785" t="5648" r="8560" b="5961"/>
          <a:stretch>
            <a:fillRect/>
          </a:stretch>
        </p:blipFill>
        <p:spPr>
          <a:xfrm rot="5400000">
            <a:off x="1618612" y="-689940"/>
            <a:ext cx="5929329" cy="9166554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сканирование001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11732" t="5805" r="2581" b="5805"/>
          <a:stretch>
            <a:fillRect/>
          </a:stretch>
        </p:blipFill>
        <p:spPr>
          <a:xfrm rot="5400000">
            <a:off x="1666879" y="-809647"/>
            <a:ext cx="6000768" cy="9334527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Содержимое 3" descr="сканирование001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4623" t="5682" r="9399" b="4349"/>
          <a:stretch>
            <a:fillRect/>
          </a:stretch>
        </p:blipFill>
        <p:spPr>
          <a:xfrm>
            <a:off x="1857356" y="-41720"/>
            <a:ext cx="4357718" cy="689972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сканирование001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9268" t="5682" r="4476" b="4349"/>
          <a:stretch>
            <a:fillRect/>
          </a:stretch>
        </p:blipFill>
        <p:spPr>
          <a:xfrm>
            <a:off x="2214546" y="-41720"/>
            <a:ext cx="4357718" cy="689972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сканирование001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6933" t="5805" r="9686" b="4226"/>
          <a:stretch>
            <a:fillRect/>
          </a:stretch>
        </p:blipFill>
        <p:spPr>
          <a:xfrm rot="5400000">
            <a:off x="1751245" y="-465383"/>
            <a:ext cx="5572139" cy="907463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сканирование001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9058" t="7383" r="4636" b="4226"/>
          <a:stretch>
            <a:fillRect/>
          </a:stretch>
        </p:blipFill>
        <p:spPr>
          <a:xfrm rot="5400000">
            <a:off x="1627194" y="-627085"/>
            <a:ext cx="5857892" cy="911228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2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5495" t="7260" r="10180" b="4349"/>
          <a:stretch>
            <a:fillRect/>
          </a:stretch>
        </p:blipFill>
        <p:spPr>
          <a:xfrm>
            <a:off x="2000232" y="0"/>
            <a:ext cx="4429156" cy="688979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0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11107" t="5668" r="11144" b="41908"/>
          <a:stretch>
            <a:fillRect/>
          </a:stretch>
        </p:blipFill>
        <p:spPr>
          <a:xfrm>
            <a:off x="4714875" y="428604"/>
            <a:ext cx="4135681" cy="3643338"/>
          </a:xfrm>
        </p:spPr>
      </p:pic>
      <p:pic>
        <p:nvPicPr>
          <p:cNvPr id="5" name="Содержимое 3" descr="сканирование0002.jpg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rcRect l="5983" t="2550" r="7250" b="3248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2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10732" t="6177" r="6860" b="5432"/>
          <a:stretch>
            <a:fillRect/>
          </a:stretch>
        </p:blipFill>
        <p:spPr>
          <a:xfrm rot="5400000">
            <a:off x="1714506" y="-571522"/>
            <a:ext cx="5715015" cy="9144029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2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4341" t="5805" r="9499" b="4226"/>
          <a:stretch>
            <a:fillRect/>
          </a:stretch>
        </p:blipFill>
        <p:spPr>
          <a:xfrm rot="5400000">
            <a:off x="1687716" y="-616169"/>
            <a:ext cx="5786453" cy="9161887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2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11318" t="5805" r="4475" b="5805"/>
          <a:stretch>
            <a:fillRect/>
          </a:stretch>
        </p:blipFill>
        <p:spPr>
          <a:xfrm rot="5400000">
            <a:off x="1714507" y="-571522"/>
            <a:ext cx="5715016" cy="9144029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2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2398" t="4735" r="6490" b="5296"/>
          <a:stretch>
            <a:fillRect/>
          </a:stretch>
        </p:blipFill>
        <p:spPr>
          <a:xfrm>
            <a:off x="1928794" y="-48"/>
            <a:ext cx="4572032" cy="685804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2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9395" t="4104" r="4618" b="4349"/>
          <a:stretch>
            <a:fillRect/>
          </a:stretch>
        </p:blipFill>
        <p:spPr>
          <a:xfrm>
            <a:off x="2214546" y="-47673"/>
            <a:ext cx="4286280" cy="690567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2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3669" t="5805" r="8903" b="5805"/>
          <a:stretch>
            <a:fillRect/>
          </a:stretch>
        </p:blipFill>
        <p:spPr>
          <a:xfrm rot="5400000">
            <a:off x="1647032" y="-718363"/>
            <a:ext cx="5929330" cy="9223395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2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9587" t="5296" r="4131" b="6314"/>
          <a:stretch>
            <a:fillRect/>
          </a:stretch>
        </p:blipFill>
        <p:spPr>
          <a:xfrm rot="5400000">
            <a:off x="1627193" y="-627083"/>
            <a:ext cx="5857891" cy="9112278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2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4757" t="4735" r="7238" b="3717"/>
          <a:stretch>
            <a:fillRect/>
          </a:stretch>
        </p:blipFill>
        <p:spPr>
          <a:xfrm>
            <a:off x="1928794" y="26983"/>
            <a:ext cx="4357718" cy="6831017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2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6864" t="4104" r="4467" b="4349"/>
          <a:stretch>
            <a:fillRect/>
          </a:stretch>
        </p:blipFill>
        <p:spPr>
          <a:xfrm>
            <a:off x="2214546" y="0"/>
            <a:ext cx="4357718" cy="6831017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3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5231" t="5805" r="7942" b="4226"/>
          <a:stretch>
            <a:fillRect/>
          </a:stretch>
        </p:blipFill>
        <p:spPr>
          <a:xfrm rot="5400000">
            <a:off x="1621829" y="-764597"/>
            <a:ext cx="6000768" cy="9244426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сканирование000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4063" t="5682" r="8899" b="5927"/>
          <a:stretch>
            <a:fillRect/>
          </a:stretch>
        </p:blipFill>
        <p:spPr>
          <a:xfrm>
            <a:off x="2214546" y="-31748"/>
            <a:ext cx="4429124" cy="6889748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3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9497" t="5805" r="5123" b="4226"/>
          <a:stretch>
            <a:fillRect/>
          </a:stretch>
        </p:blipFill>
        <p:spPr>
          <a:xfrm rot="5400000">
            <a:off x="1687714" y="-616169"/>
            <a:ext cx="5786455" cy="9161886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3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4723" t="4226" r="7466" b="4226"/>
          <a:stretch>
            <a:fillRect/>
          </a:stretch>
        </p:blipFill>
        <p:spPr>
          <a:xfrm rot="5400000">
            <a:off x="1642102" y="-570556"/>
            <a:ext cx="5786454" cy="9070658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3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7125" t="5805" r="5122" b="4226"/>
          <a:stretch>
            <a:fillRect/>
          </a:stretch>
        </p:blipFill>
        <p:spPr>
          <a:xfrm rot="5400000">
            <a:off x="1621831" y="-764598"/>
            <a:ext cx="6000768" cy="924443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3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7617" t="5575" r="8468" b="4456"/>
          <a:stretch>
            <a:fillRect/>
          </a:stretch>
        </p:blipFill>
        <p:spPr>
          <a:xfrm rot="5400000">
            <a:off x="1773699" y="-559278"/>
            <a:ext cx="5643578" cy="9190977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3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9103" t="10417" r="4291" b="5927"/>
          <a:stretch>
            <a:fillRect/>
          </a:stretch>
        </p:blipFill>
        <p:spPr>
          <a:xfrm>
            <a:off x="2214546" y="-83345"/>
            <a:ext cx="4714876" cy="6941345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3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7291" t="7383" r="7658" b="4226"/>
          <a:stretch>
            <a:fillRect/>
          </a:stretch>
        </p:blipFill>
        <p:spPr>
          <a:xfrm rot="5400000">
            <a:off x="1627194" y="-627085"/>
            <a:ext cx="5857892" cy="911228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3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9690" t="15152" r="9690" b="4349"/>
          <a:stretch>
            <a:fillRect/>
          </a:stretch>
        </p:blipFill>
        <p:spPr>
          <a:xfrm>
            <a:off x="2357422" y="-48"/>
            <a:ext cx="4572032" cy="6858048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3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5607" t="5862" r="8827" b="4169"/>
          <a:stretch>
            <a:fillRect/>
          </a:stretch>
        </p:blipFill>
        <p:spPr>
          <a:xfrm rot="5400000">
            <a:off x="1708553" y="-708443"/>
            <a:ext cx="5857891" cy="9274998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3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9673" t="7260" r="7301" b="5927"/>
          <a:stretch>
            <a:fillRect/>
          </a:stretch>
        </p:blipFill>
        <p:spPr>
          <a:xfrm>
            <a:off x="2357422" y="10157"/>
            <a:ext cx="4357718" cy="684784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4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4793" t="6314" r="8936" b="5296"/>
          <a:stretch>
            <a:fillRect/>
          </a:stretch>
        </p:blipFill>
        <p:spPr>
          <a:xfrm>
            <a:off x="2357422" y="-31798"/>
            <a:ext cx="4429156" cy="688979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Содержимое 3" descr="сканирование000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11521" t="7260" r="4306" b="4349"/>
          <a:stretch>
            <a:fillRect/>
          </a:stretch>
        </p:blipFill>
        <p:spPr>
          <a:xfrm rot="5400000">
            <a:off x="1735943" y="-807274"/>
            <a:ext cx="5786478" cy="9258365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4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9076" t="4226" r="2259" b="5805"/>
          <a:stretch>
            <a:fillRect/>
          </a:stretch>
        </p:blipFill>
        <p:spPr>
          <a:xfrm rot="5400000">
            <a:off x="1621831" y="-764598"/>
            <a:ext cx="6000768" cy="924443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4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7606" t="4226" r="7970" b="4226"/>
          <a:stretch>
            <a:fillRect/>
          </a:stretch>
        </p:blipFill>
        <p:spPr>
          <a:xfrm rot="5400000">
            <a:off x="1724426" y="-510005"/>
            <a:ext cx="5643578" cy="9092431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4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9487" t="3717" r="2758" b="4735"/>
          <a:stretch>
            <a:fillRect/>
          </a:stretch>
        </p:blipFill>
        <p:spPr>
          <a:xfrm rot="5400000">
            <a:off x="1662374" y="-662268"/>
            <a:ext cx="5857893" cy="9182646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4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6875" t="5805" r="7246" b="4226"/>
          <a:stretch>
            <a:fillRect/>
          </a:stretch>
        </p:blipFill>
        <p:spPr>
          <a:xfrm rot="5400000">
            <a:off x="1687716" y="-616169"/>
            <a:ext cx="5786453" cy="9161887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4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6978" t="5805" r="4968" b="5805"/>
          <a:stretch>
            <a:fillRect/>
          </a:stretch>
        </p:blipFill>
        <p:spPr>
          <a:xfrm rot="5400000">
            <a:off x="1559079" y="-773285"/>
            <a:ext cx="6072206" cy="9190365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4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4908" t="19888" r="14401" b="5927"/>
          <a:stretch>
            <a:fillRect/>
          </a:stretch>
        </p:blipFill>
        <p:spPr>
          <a:xfrm>
            <a:off x="2500298" y="0"/>
            <a:ext cx="4961106" cy="68580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4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9082" t="4226" r="2266" b="5805"/>
          <a:stretch>
            <a:fillRect/>
          </a:stretch>
        </p:blipFill>
        <p:spPr>
          <a:xfrm rot="5400000">
            <a:off x="1602523" y="-673853"/>
            <a:ext cx="5929330" cy="9134377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4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8313" t="5805" r="8672" b="4226"/>
          <a:stretch>
            <a:fillRect/>
          </a:stretch>
        </p:blipFill>
        <p:spPr>
          <a:xfrm rot="5400000">
            <a:off x="1687717" y="-616171"/>
            <a:ext cx="5786454" cy="9161889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4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9077" t="5805" r="4656" b="5805"/>
          <a:stretch>
            <a:fillRect/>
          </a:stretch>
        </p:blipFill>
        <p:spPr>
          <a:xfrm rot="5400000">
            <a:off x="1627192" y="-627084"/>
            <a:ext cx="5857892" cy="9112276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5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5507" t="24623" r="10191" b="4349"/>
          <a:stretch>
            <a:fillRect/>
          </a:stretch>
        </p:blipFill>
        <p:spPr>
          <a:xfrm>
            <a:off x="1785918" y="0"/>
            <a:ext cx="5500726" cy="687590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сканирование000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4589" t="7383" r="9720" b="5804"/>
          <a:stretch>
            <a:fillRect/>
          </a:stretch>
        </p:blipFill>
        <p:spPr>
          <a:xfrm rot="5400000">
            <a:off x="1602386" y="-816592"/>
            <a:ext cx="6072206" cy="927698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5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14428" t="6874" r="3814" b="4735"/>
          <a:stretch>
            <a:fillRect/>
          </a:stretch>
        </p:blipFill>
        <p:spPr>
          <a:xfrm rot="5400000">
            <a:off x="1802752" y="-516890"/>
            <a:ext cx="5572139" cy="9177644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«Логопедическому альбому для обследования лиц с выраженными нарушениями произношения</a:t>
            </a: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b="1" i="1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Смирновой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И.А.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Содержимое 3" descr="сканирование000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9073" t="5805" r="4652" b="5805"/>
          <a:stretch>
            <a:fillRect/>
          </a:stretch>
        </p:blipFill>
        <p:spPr>
          <a:xfrm rot="5400000">
            <a:off x="1647038" y="-718365"/>
            <a:ext cx="5929329" cy="9223404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сканирование000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6370" t="11996" r="8794" b="5927"/>
          <a:stretch>
            <a:fillRect/>
          </a:stretch>
        </p:blipFill>
        <p:spPr>
          <a:xfrm>
            <a:off x="1928794" y="-40870"/>
            <a:ext cx="4643470" cy="689887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сканирование000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11184" t="5805" r="4317" b="5805"/>
          <a:stretch>
            <a:fillRect/>
          </a:stretch>
        </p:blipFill>
        <p:spPr>
          <a:xfrm rot="5400000">
            <a:off x="1693075" y="-478652"/>
            <a:ext cx="5643578" cy="902972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сканирование001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4854" t="6887" r="10547" b="4722"/>
          <a:stretch>
            <a:fillRect/>
          </a:stretch>
        </p:blipFill>
        <p:spPr>
          <a:xfrm rot="5400000">
            <a:off x="1735937" y="-664390"/>
            <a:ext cx="5786453" cy="9258329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15</Words>
  <Application>Microsoft Office PowerPoint</Application>
  <PresentationFormat>Экран (4:3)</PresentationFormat>
  <Paragraphs>2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Company>edgd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lea</dc:creator>
  <cp:lastModifiedBy>1</cp:lastModifiedBy>
  <cp:revision>17</cp:revision>
  <dcterms:created xsi:type="dcterms:W3CDTF">2012-03-28T02:24:00Z</dcterms:created>
  <dcterms:modified xsi:type="dcterms:W3CDTF">2020-11-16T13:57:35Z</dcterms:modified>
</cp:coreProperties>
</file>