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9F86-53ED-4A84-AE27-18F0F1D4C27E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8699-F16F-47F5-8E47-9F9DCCD05B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808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9F86-53ED-4A84-AE27-18F0F1D4C27E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8699-F16F-47F5-8E47-9F9DCCD05B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12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9F86-53ED-4A84-AE27-18F0F1D4C27E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8699-F16F-47F5-8E47-9F9DCCD05B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166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9F86-53ED-4A84-AE27-18F0F1D4C27E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8699-F16F-47F5-8E47-9F9DCCD05B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495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9F86-53ED-4A84-AE27-18F0F1D4C27E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8699-F16F-47F5-8E47-9F9DCCD05B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464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9F86-53ED-4A84-AE27-18F0F1D4C27E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8699-F16F-47F5-8E47-9F9DCCD05B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00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9F86-53ED-4A84-AE27-18F0F1D4C27E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8699-F16F-47F5-8E47-9F9DCCD05B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878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9F86-53ED-4A84-AE27-18F0F1D4C27E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8699-F16F-47F5-8E47-9F9DCCD05B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114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9F86-53ED-4A84-AE27-18F0F1D4C27E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8699-F16F-47F5-8E47-9F9DCCD05B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923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9F86-53ED-4A84-AE27-18F0F1D4C27E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8699-F16F-47F5-8E47-9F9DCCD05B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797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9F86-53ED-4A84-AE27-18F0F1D4C27E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8699-F16F-47F5-8E47-9F9DCCD05B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726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49F86-53ED-4A84-AE27-18F0F1D4C27E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58699-F16F-47F5-8E47-9F9DCCD05B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777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gif"/><Relationship Id="rId2" Type="http://schemas.openxmlformats.org/officeDocument/2006/relationships/image" Target="../media/image6.gif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gif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g-2003-02.photosight.ru/14/1587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155"/>
            <a:ext cx="9144000" cy="688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4427984" y="164639"/>
            <a:ext cx="4464496" cy="2496276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Стихотворение </a:t>
            </a:r>
            <a:b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Е. Трутнева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2483768" y="4293096"/>
            <a:ext cx="6480720" cy="2208245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«Первый снег.»</a:t>
            </a:r>
            <a:endParaRPr lang="ru-RU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515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laycast.ru/uploads/2014/04/30/842433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8" y="0"/>
            <a:ext cx="67698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png.oformi-foto.ru/260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246" y="0"/>
            <a:ext cx="2458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20272" y="452671"/>
            <a:ext cx="2232248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Е. Трутнева «Первый снег»</a:t>
            </a:r>
          </a:p>
          <a:p>
            <a:pPr fontAlgn="base"/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Что такое за окном?</a:t>
            </a:r>
            <a:b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Сразу в доме посветлело!</a:t>
            </a:r>
            <a:b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Это снег лежит ковром,</a:t>
            </a:r>
            <a:b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Самый первый, самый белый!</a:t>
            </a:r>
            <a:b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Вот о чем всю ночь свистел</a:t>
            </a:r>
            <a:b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За моим окошком ветер!</a:t>
            </a:r>
            <a:b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Он про снег сказать хотел</a:t>
            </a:r>
            <a:b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И про то, что зиму встретил.</a:t>
            </a:r>
            <a:b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Нарядилась и рябина</a:t>
            </a:r>
            <a:b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В белый праздничный наряд.</a:t>
            </a:r>
            <a:b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Только гроздья на вершине</a:t>
            </a:r>
            <a:b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Ярче прежнего горят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Zimnyaya_melodiya_-_Spokojnaya_zimnyaya_melodiya_(iPle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0432" y="5637245"/>
            <a:ext cx="609600" cy="812800"/>
          </a:xfrm>
          <a:prstGeom prst="rect">
            <a:avLst/>
          </a:prstGeom>
        </p:spPr>
      </p:pic>
      <p:pic>
        <p:nvPicPr>
          <p:cNvPr id="2058" name="Picture 10" descr="https://img-fotki.yandex.ru/get/28561/107011956.147/0_fc24e_eec20f16_orig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44824"/>
            <a:ext cx="2592288" cy="260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81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kartinki-vernisazh.ru/_ph/278/2/26200830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863" y="281568"/>
            <a:ext cx="2057996" cy="256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banner2.kisspng.com/20180420/lkq/kisspng-question-mark-computer-icons-symbol-clip-art-doubt-5ad966b1202333.35924617152419704113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646528"/>
            <a:ext cx="2116661" cy="163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playcast.ru/uploads/2017/07/01/2292995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01724"/>
            <a:ext cx="227481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thumb.mp-farm.com/1906373/previe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683" y="356659"/>
            <a:ext cx="2064907" cy="242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evrokover.ru/images/stories/virtuemart/product/00000002308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978" y="1763801"/>
            <a:ext cx="1344713" cy="89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astroagnia.ru/wp-content/uploads/2016/02/1-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187" y="611453"/>
            <a:ext cx="621187" cy="82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hanslodge.com/img/171523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348" y="381626"/>
            <a:ext cx="887513" cy="118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vse-raskraski.ru/assets/images/resources/1208/raskraska-veter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840" y="693176"/>
            <a:ext cx="1229883" cy="175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www.playcast.ru/uploads/2017/07/01/2292995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624" y="-307233"/>
            <a:ext cx="247537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://images.easyfreeclipart.com/979/showing-gallery-for-wind-breeze-clipart-979301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08" y="3523611"/>
            <a:ext cx="2828080" cy="238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s://pics.clipartpng.com/Open_Red_Mouth_PNG_Clip_Art-222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05" y="4432283"/>
            <a:ext cx="521560" cy="64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http://www.playcast.ru/uploads/2016/11/10/20475052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16" y="3499044"/>
            <a:ext cx="1884199" cy="251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https://avatars.mds.yandex.net/get-pdb/25978/3c571d6b-7e33-4509-9806-19ab6284d08a/s1200?webp=fals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610" y="3308360"/>
            <a:ext cx="1477558" cy="281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https://img.icons8.com/color/500/long-arrow-righ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560" y="3926021"/>
            <a:ext cx="804507" cy="158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8" name="Picture 32" descr="http://www.kartinkijane.ru/download.php?file=201505/1280x1024/kartinkijane.ru-89610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780" y="3442693"/>
            <a:ext cx="1999689" cy="268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0" name="Picture 34" descr="https://i1.photocentra.ru/images/main54/542225_main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9" y="3494317"/>
            <a:ext cx="1873926" cy="251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59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1188</TotalTime>
  <Words>17</Words>
  <Application>Microsoft Office PowerPoint</Application>
  <PresentationFormat>Экран (4:3)</PresentationFormat>
  <Paragraphs>4</Paragraphs>
  <Slides>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4" baseType="lpstr">
      <vt:lpstr>Тема Office</vt:lpstr>
      <vt:lpstr>Стихотворение  Е. Трутнева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Computer</dc:creator>
  <cp:lastModifiedBy>Computer</cp:lastModifiedBy>
  <cp:revision>18</cp:revision>
  <dcterms:created xsi:type="dcterms:W3CDTF">2018-12-19T04:44:06Z</dcterms:created>
  <dcterms:modified xsi:type="dcterms:W3CDTF">2019-01-23T18:17:12Z</dcterms:modified>
</cp:coreProperties>
</file>