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9" r:id="rId4"/>
    <p:sldId id="257" r:id="rId5"/>
    <p:sldId id="263" r:id="rId6"/>
    <p:sldId id="256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7203-4A1C-4DB7-AC9B-BE5B510878AB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3BD5-9A67-497D-90E5-44EB0CEBF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-knigi-prevy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6429420" cy="37862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Методическая тема объединения: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«Создание благоприятных условий для повышения качества образовательного процесса в условиях реализаций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ФГОС ДОУ»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1652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50440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  Цель: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Повышение компетентности педагогов в области организаций образовательной деятельности детьми раннего и дошкольного возраста.</a:t>
            </a: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   Задачи: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Создавать условия для организации работы по созданию психолога - педагогических  условий для реализации основной образовательной программы в ДОУ в соответствии  с ФГОС ДО.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Расширять знания педагогов о теоретико - практических основах  духовно –нравственного воспитания детей дошкольного возраста. 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Побуждать педагогов к распространению опыта работы с дошкольниками через различные формы участия в методической работе. 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Развивать активность и поднимать творческий потенциал молодых воспитателей.  	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Повышать мотивацию педагогических работников к повышению качества профессиональной деятельности.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Организовывать профессиональное общение педагогов, с целью выявления, обобщения и распространения положительного педагогического опыта творчески работающих педагогов.</a:t>
            </a:r>
          </a:p>
          <a:p>
            <a:pPr lvl="0" algn="just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Совершенствовать модель взаимодействия с семьями воспитанников, обеспечивающую единство подходов к воспитанию и образованию дошкольников в соответствии ФГОС 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2968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«Шахматное образование обучающихся в системе дошкольного образования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043890" cy="44116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Утверждение плана работы ГМО педагогов ДОУ на 2017-2018 учебный год.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Обновление информационного банка данных об аттестующихся  педагогах в рамках ГМО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«Развитие интеллектуальных способностей детей старшего дошкольного возраста через обучение игре в шахматы» -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Дерменжи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Л. В., 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«Сказка»</a:t>
            </a:r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«Шахматная Югра: задачи, проблемы, перспективы» -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Хабирова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Л. Ю., 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«Солнышко»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рамках кружковой деятельности «В стране шахматных чудес» -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Сайранова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Э. Б., 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«Сказка»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lvl="0" algn="just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Мастер класс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«Использование компьютерных технологий при обучении игры в шахматы» -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Рзаханова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Д. И., 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«Солнышко»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2968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№2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Тема: Использование цифровых платформ в дошкольном учреждении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35280" cy="5214974"/>
          </a:xfrm>
        </p:spPr>
        <p:txBody>
          <a:bodyPr>
            <a:normAutofit fontScale="925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Приказа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Департамента образования и молодежной политики Ханты-Мансийского автономного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округа - Югры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 23 мая 2017 г. №845   «О реализации шахматного образования в Ханты- Мансийском автономном округе – Югре»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Лядская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sz="2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«Применение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интернет - технологий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дошкольном образовании (цифровые платформы)»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Сафина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Э.Р.,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«Использование информационных технологий для повышения профессионального мастерства педагога»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Кириллова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Э.Б.,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Презентаци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 «Электронные образовательные ресурсы для дошкольников -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Абдурагимова З.И., Махмудова А.В., </a:t>
            </a:r>
            <a:r>
              <a:rPr lang="ru-RU" sz="2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/с «</a:t>
            </a:r>
            <a:r>
              <a:rPr lang="ru-RU" sz="2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Мастер – класс 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Математика как средство развития познавательно – исследовательской деятельности детей дошкольного возраста». ( С  использованием интерактивной доски) -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Усманова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З. Ш.,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/с «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943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Семинар –практикум на тему: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«Методика проведения и организация непосредственно образовательной деятельности в ДОУ»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01548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«Образовательная деятельность в ДОУ в соответствии с ФГОС ДО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Кочкина М.В.,  д/с «Сказка»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«Аукцион педагогических идей»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Махмудова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цифровая лаборатория  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Наураша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И. 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., Осадчая М.Н.,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«Солнышко»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Непосредственная образовательная деятельность по ознакомлению с окружающим миром.( элементы занятия с  использованием интерактивной доски) Организация сотворчества взрослых и детей при реализации ФГОС ДО.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Каминская К. А., д/с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Югорка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2968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28187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№4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: «Современные технологии построения партнерских взаимоотношений семьи и ДОУ»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00174"/>
            <a:ext cx="8392446" cy="5143536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Приказ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администрации города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Покачи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Ханты- Мансийского автономного округа-Югры от 21 апреля 2017 г. №116-О «Об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утверждении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плана муниципальных мероприятий по реализации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Концепции математического образования в образовательных организациях города </a:t>
            </a:r>
            <a:r>
              <a:rPr lang="ru-RU" sz="22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Покачи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в 2017 году» - </a:t>
            </a:r>
            <a:r>
              <a:rPr lang="ru-RU" sz="22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Левенчук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Людмила Николаевна,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д/с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«Солнышко»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«Новый взгляд на родительское собрание кейс – технология – современные технологии максимального увлечения каждого в работу по реализации задач» - 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Вафина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 И.,  д/с «ЦРР»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Доклад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«Организация досуговой деятельности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воспитанников              как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одно  из эффективных форм взаимодействия с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родителями» -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Рамазанова С. А., д/с «ЦРР»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 класс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системы партнерских отношений педагога с родителями как способ    повышения эффективности образовательного процесса.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Гасанагаева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 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«ЦРР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«Использование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информационных коммуникативных технологий во взаимодействии с   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родителями» -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Майок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 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«ЦРР»</a:t>
            </a:r>
          </a:p>
          <a:p>
            <a:pPr algn="just">
              <a:buFont typeface="Arial" pitchFamily="34" charset="0"/>
              <a:buChar char="•"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2968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№5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«Социокультурное и духовно-нравственное и воспитание подрастающего поколения через интеграцию программы «Социокультурные истоки» в образовательную программу дошкольного учреждения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58204" cy="4824536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педагогического опыта на тему: «Создание благоприятных условий для повышения качества образовательного процесса в условиях реализаций  ФГОС ДОУ»»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Метелева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Н.В.,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/с «Сказка»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«Социализация ребенка в процессе реализации программы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истоки» в соответствии с ФГОС»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Горбунова А. Г., </a:t>
            </a:r>
            <a:r>
              <a:rPr lang="ru-RU" sz="3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sz="31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«Роль художественной литературы в духовно-нравственном развитии дошкольника» (из опыта работы)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Морозова Е.А., </a:t>
            </a:r>
            <a:r>
              <a:rPr lang="ru-RU" sz="3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sz="31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Мастер – класс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средство духовно-нравственного развития дошкольника»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Горбунова О. М., д/с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Деловая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игра с педагогами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«К истокам народной культуры»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Базарова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С. Е., </a:t>
            </a:r>
            <a:r>
              <a:rPr lang="ru-RU" sz="3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д/с «</a:t>
            </a:r>
            <a:r>
              <a:rPr lang="ru-RU" sz="31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 работы ГМО ДОУ за 2017-2018 учебный год. Проблемы и перспективы.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Выбора нового руководителя ГМО на 2018 – 2019 учебный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720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 №1 Тема: «Шахматное образование обучающихся в системе дошкольного образования»    </vt:lpstr>
      <vt:lpstr> №2 Тема: Использование цифровых платформ в дошкольном учреждении  </vt:lpstr>
      <vt:lpstr>№3 Семинар –практикум на тему:  «Методика проведения и организация непосредственно образовательной деятельности в ДОУ»</vt:lpstr>
      <vt:lpstr>№4 Тема: «Современные технологии построения партнерских взаимоотношений семьи и ДОУ» </vt:lpstr>
      <vt:lpstr> №5 Тема: «Социокультурное и духовно-нравственное и воспитание подрастающего поколения через интеграцию программы «Социокультурные истоки» в образовательную программу дошкольного учреждения»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Югорка 6</cp:lastModifiedBy>
  <cp:revision>26</cp:revision>
  <dcterms:created xsi:type="dcterms:W3CDTF">2017-10-09T16:50:28Z</dcterms:created>
  <dcterms:modified xsi:type="dcterms:W3CDTF">2018-01-23T07:54:41Z</dcterms:modified>
</cp:coreProperties>
</file>