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6" r:id="rId5"/>
    <p:sldId id="258" r:id="rId6"/>
    <p:sldId id="263" r:id="rId7"/>
    <p:sldId id="259" r:id="rId8"/>
    <p:sldId id="264" r:id="rId9"/>
    <p:sldId id="260" r:id="rId10"/>
    <p:sldId id="261" r:id="rId11"/>
    <p:sldId id="265" r:id="rId12"/>
    <p:sldId id="266" r:id="rId13"/>
    <p:sldId id="267" r:id="rId14"/>
    <p:sldId id="268" r:id="rId15"/>
    <p:sldId id="26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10C2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D038C-90E7-4753-9C6E-4DD62B7E3B24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2370A-4441-482D-9CE6-67CF18FFC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8EBB7-33D7-467B-B538-FE57435EC5D1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7200A-3E15-4AE6-9E4D-41099ED59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2862-71C9-4B2F-9598-E5B6A57EA84A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76B66-D961-4439-95E8-CE38F2BAE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1E35-616E-4501-A710-5A167607185D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C4BAB-F3D6-451F-8FF8-2EB6139C1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FBB92-B83A-45B2-84DB-6B5488D71FE1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F5AA4-CB1B-403A-A97F-065E4A5C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745D5-341E-49B0-9708-0BDEE5DC7D3C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A3F2-FD60-4718-9D3F-A1D48CB06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5B82C-0BA6-4D30-9323-BF0C48D914F1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9DBB-A001-4CCA-93C3-0BD0ACF37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9EFA1-D083-490C-A18A-60A7AC1CCED6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9C69-C78E-4494-914F-E252D3680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F696-8A2E-453B-9661-9BA6A332D6E4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4E58-2022-485D-91D5-A2A6EAE9F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9630-C3A0-4724-955D-ACF8510C97F7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0A529-D4B7-478D-BCC2-298DC67C1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0023-CDEF-4D4F-A47F-4CA09BD23331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F0B3-C7EF-4AAE-810A-9FDC7FF08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3B6CC-00E4-47D8-B034-8AC2F23C213A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447F1-1038-42BA-862D-631D4DC0A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AA70-0037-4768-BE91-2FBA459B273B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13B19-378B-445E-BA63-BB78EAC41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8B110-2092-49FC-9CBB-083EF5B21D2B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889EF-BE05-418F-9B26-C113DB871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D880F-6DA4-4515-BA8C-0CABC333F314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A94C9-F9B7-45C9-AC8B-4E330CB56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452B3-A9AA-4B1C-A989-AD4E8C779198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799359D-A5BC-432B-96E5-83BCF98F6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19B6C-E728-4CB0-A586-AAFC0F418E47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EB8BB-5BE3-4FE6-8626-DE4E7C0B3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B604A-9449-40DA-9F46-9D074D864C3E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1C300-FBBD-44AD-8BA6-464343034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B351E-8CE4-4566-BDD0-CDF37BF5B29C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8B0ED-E51A-4EC3-B5A8-9CBD1096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F24969-B6C7-426B-BC7D-C8693C14217E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1CB88A-CCDB-47E3-9F35-E483C1290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72E01-C14D-4DEB-9E17-B8C92DF9C688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989A-91A9-4821-A42F-26F8F8D1B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9602-97E5-4D8B-97CF-01C7BF3A86F1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D03F7-B6E0-4725-A2C3-76AB0989F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4320C-A13C-4A5E-8ABA-49C8EA9ADED9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2762F-FD2B-43CB-AC05-03C6EE3F1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3F364-5828-41C8-881E-9D37A9CD71E2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AFB38-3C0E-4CCE-856A-545590AB5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E8E02-82C2-40C4-84A9-998253CD00B6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A1F5F-B83B-49EB-BA78-13A24F7C1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83E9D-ADC8-40CE-90A3-D07FF3F705E2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15BF2-2413-4611-BF7B-AE02B0705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C37DF-4DF4-4885-B742-13CA9123FEED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D5D6-9778-48C1-A402-C1630C09A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B583-8A4A-428B-BC23-509D0BFCD964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0C7C3-A1DD-45C0-9D42-BCAC17D5A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C35F6-C438-4E2F-9CEA-12D9A9B62D38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EDBEA-AA5E-43D8-A9D2-C5C948AF8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02BC3-9B75-4CD9-93C5-70C8B02B0B8F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F085B-41F7-4CF8-B416-22BB4E107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76E9-5E9C-4F1D-A53E-DC3CD01C237B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90B3-5704-4083-8CBB-7A951B13E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4B36-0708-4C87-91E4-CA7E92367426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2D852-E742-46E5-A774-0040C9270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971E-FC5B-40AD-B405-60A12ECE53BC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83A94-6483-4EFF-A353-76D3C120D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7A8C29-2FC2-48E3-833D-61339F38E263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DF012D-658C-4283-A25D-B5C2BE098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698" r:id="rId4"/>
    <p:sldLayoutId id="2147483721" r:id="rId5"/>
    <p:sldLayoutId id="2147483697" r:id="rId6"/>
    <p:sldLayoutId id="2147483722" r:id="rId7"/>
    <p:sldLayoutId id="2147483723" r:id="rId8"/>
    <p:sldLayoutId id="2147483724" r:id="rId9"/>
    <p:sldLayoutId id="2147483696" r:id="rId10"/>
    <p:sldLayoutId id="2147483725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D9352D-EFBB-4DFB-BF29-54D9CA210235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67185F-3ECE-41D3-AD0F-86D6883AD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69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61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1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BFD7AA9D-817E-4184-9A29-73B75987587F}" type="datetimeFigureOut">
              <a:rPr lang="en-US"/>
              <a:pPr>
                <a:defRPr/>
              </a:pPr>
              <a:t>1/28/2012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3EF175A-DCDE-45E4-833B-FE6582785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7" r:id="rId2"/>
    <p:sldLayoutId id="2147483716" r:id="rId3"/>
    <p:sldLayoutId id="2147483715" r:id="rId4"/>
    <p:sldLayoutId id="2147483727" r:id="rId5"/>
    <p:sldLayoutId id="2147483728" r:id="rId6"/>
    <p:sldLayoutId id="2147483714" r:id="rId7"/>
    <p:sldLayoutId id="2147483713" r:id="rId8"/>
    <p:sldLayoutId id="2147483712" r:id="rId9"/>
    <p:sldLayoutId id="2147483711" r:id="rId10"/>
    <p:sldLayoutId id="2147483710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6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5.jpeg"/><Relationship Id="rId7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9.jpeg"/><Relationship Id="rId4" Type="http://schemas.openxmlformats.org/officeDocument/2006/relationships/image" Target="../media/image10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457200"/>
            <a:ext cx="87630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ru-RU" sz="5400" cap="none" smtClean="0">
                <a:solidFill>
                  <a:srgbClr val="000000"/>
                </a:solidFill>
                <a:effectLst/>
              </a:rPr>
              <a:t/>
            </a:r>
            <a:br>
              <a:rPr lang="ru-RU" sz="5400" cap="none" smtClean="0">
                <a:solidFill>
                  <a:srgbClr val="000000"/>
                </a:solidFill>
                <a:effectLst/>
              </a:rPr>
            </a:br>
            <a:r>
              <a:rPr lang="ru-RU" sz="5400" cap="none" smtClean="0">
                <a:solidFill>
                  <a:srgbClr val="C00000"/>
                </a:solidFill>
                <a:effectLst/>
              </a:rPr>
              <a:t>Грибы в осеннем лесу</a:t>
            </a:r>
          </a:p>
        </p:txBody>
      </p:sp>
      <p:pic>
        <p:nvPicPr>
          <p:cNvPr id="37891" name="Рисунок 7" descr="siroegka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 descr="C:\Users\1\Desktop\аттестация\Новая папка\незнайка\podosinovik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6482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i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286000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На пеньке растут опята.</a:t>
            </a:r>
          </a:p>
        </p:txBody>
      </p:sp>
      <p:pic>
        <p:nvPicPr>
          <p:cNvPr id="2051" name="Picture 3" descr="C:\Users\1\Desktop\iтльлл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008438"/>
            <a:ext cx="2971800" cy="2849562"/>
          </a:xfrm>
        </p:spPr>
      </p:pic>
      <p:pic>
        <p:nvPicPr>
          <p:cNvPr id="2052" name="Picture 4" descr="C:\Users\1\Desktop\iтрп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828800"/>
            <a:ext cx="320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 descr="C:\Users\1\Desktop\праздники\0306_zaya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886200"/>
            <a:ext cx="220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На лесной полянке растут сыроежки.</a:t>
            </a:r>
          </a:p>
        </p:txBody>
      </p:sp>
      <p:pic>
        <p:nvPicPr>
          <p:cNvPr id="48130" name="Picture 3" descr="C:\Users\1\Desktop\45069345_14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pic>
        <p:nvPicPr>
          <p:cNvPr id="3077" name="Picture 5" descr="C:\Users\1\Desktop\аттестация\Новая папка\незнайка\2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8006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Под хвойными деревьями растут боровики.</a:t>
            </a:r>
          </a:p>
        </p:txBody>
      </p:sp>
      <p:pic>
        <p:nvPicPr>
          <p:cNvPr id="49154" name="Picture 2" descr="C:\Users\1\Desktop\3755033_pict_m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7800"/>
            <a:ext cx="9144000" cy="5715000"/>
          </a:xfrm>
        </p:spPr>
      </p:pic>
      <p:pic>
        <p:nvPicPr>
          <p:cNvPr id="4099" name="Picture 3" descr="C:\Users\1\Desktop\itb_10_02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34340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eaLnBrk="1" hangingPunct="1"/>
            <a:r>
              <a:rPr lang="ru-RU" sz="3200" smtClean="0"/>
              <a:t>До свидания, до новых встреч.</a:t>
            </a:r>
          </a:p>
        </p:txBody>
      </p:sp>
      <p:pic>
        <p:nvPicPr>
          <p:cNvPr id="50178" name="Picture 3" descr="C:\Users\1\Desktop\normal_IMG_18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Содержимое 11" descr="neznaika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91200" y="1981200"/>
            <a:ext cx="3352800" cy="4876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38915" name="Picture 2" descr="C:\Users\1\Desktop\Новая папка\незнайка\52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2286000" y="0"/>
            <a:ext cx="2689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</a:rPr>
              <a:t>Осенний лес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2057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Третий лишний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   подосиновик                         мухомор                        подберезовик</a:t>
            </a:r>
            <a:endParaRPr lang="ru-RU" dirty="0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2286000"/>
            <a:ext cx="2209800" cy="1905000"/>
          </a:xfrm>
        </p:spPr>
      </p:pic>
      <p:pic>
        <p:nvPicPr>
          <p:cNvPr id="39939" name="Picture 2" descr="C:\Users\1\Desktop\аттестация\Новая папка\незнайка\podosinovik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 descr="C:\Users\1\Desktop\i.jpeg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2098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382000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Третий лишний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sz="1800" dirty="0" smtClean="0"/>
              <a:t>поганка                               лисички                         сыроежка</a:t>
            </a:r>
            <a:endParaRPr lang="ru-RU" dirty="0"/>
          </a:p>
        </p:txBody>
      </p:sp>
      <p:pic>
        <p:nvPicPr>
          <p:cNvPr id="7170" name="Picture 2" descr="C:\Users\1\Desktop\пр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752600"/>
            <a:ext cx="1752600" cy="1981200"/>
          </a:xfrm>
        </p:spPr>
      </p:pic>
      <p:pic>
        <p:nvPicPr>
          <p:cNvPr id="40963" name="Picture 3" descr="C:\Users\1\Desktop\1248178157_lisic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752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C:\Users\1\Desktop\2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752600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Съедобные грибы</a:t>
            </a:r>
            <a:endParaRPr lang="ru-RU" dirty="0"/>
          </a:p>
        </p:txBody>
      </p:sp>
      <p:pic>
        <p:nvPicPr>
          <p:cNvPr id="3075" name="Picture 3" descr="C:\Users\1\Desktop\1248178157_lisich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676400"/>
            <a:ext cx="2057400" cy="1809750"/>
          </a:xfrm>
        </p:spPr>
      </p:pic>
      <p:pic>
        <p:nvPicPr>
          <p:cNvPr id="3076" name="Picture 4" descr="C:\Users\1\Desktop\275px-Armillaria_mellea_JP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6764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1\Desktop\i.jpeg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76400"/>
            <a:ext cx="1895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1\Desktop\2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38862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305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Какие бывают грибы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447800"/>
            <a:ext cx="2314575" cy="2408238"/>
          </a:xfrm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447800"/>
            <a:ext cx="2133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447800"/>
            <a:ext cx="175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267200"/>
            <a:ext cx="2209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3434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533400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4" name="Picture 2" descr="C:\Users\1\Desktop\18822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102" name="Picture 6" descr="C:\Users\1\Desktop\аттестация\Новая папка\незнайка\small_Незнайка.jpg.jpg"/>
          <p:cNvPicPr>
            <a:picLocks noChangeAspect="1" noChangeArrowheads="1"/>
          </p:cNvPicPr>
          <p:nvPr/>
        </p:nvPicPr>
        <p:blipFill>
          <a:blip r:embed="rId3" cstate="print"/>
          <a:srcRect l="10000" t="8000" r="15000"/>
          <a:stretch>
            <a:fillRect/>
          </a:stretch>
        </p:blipFill>
        <p:spPr bwMode="auto">
          <a:xfrm>
            <a:off x="0" y="5105400"/>
            <a:ext cx="1143000" cy="1752600"/>
          </a:xfrm>
          <a:prstGeom prst="wedgeRectCallout">
            <a:avLst/>
          </a:prstGeom>
          <a:blipFill>
            <a:blip r:embed="rId4" cstate="print"/>
            <a:tile tx="0" ty="0" sx="100000" sy="100000" flip="none" algn="tl"/>
          </a:blipFill>
        </p:spPr>
      </p:pic>
      <p:pic>
        <p:nvPicPr>
          <p:cNvPr id="44036" name="Picture 8" descr="C:\Users\1\Desktop\i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3276600"/>
            <a:ext cx="60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9" descr="C:\Users\1\Desktop\2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60960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0" descr="C:\Users\1\Desktop\275px-Armillaria_mellea_JPG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14478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1" descr="C:\Users\1\Desktop\аттестация\Новая папка\незнайка\siroegkaS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3352800"/>
            <a:ext cx="736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1066800" y="4114800"/>
            <a:ext cx="1676400" cy="61277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Здравствуйте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Ребята.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Собери съедобные грибы.</a:t>
            </a:r>
          </a:p>
        </p:txBody>
      </p:sp>
      <p:pic>
        <p:nvPicPr>
          <p:cNvPr id="45058" name="Picture 2" descr="C:\Users\1\Desktop\i.jpegрро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2133600"/>
            <a:ext cx="3962400" cy="3657600"/>
          </a:xfrm>
        </p:spPr>
      </p:pic>
      <p:pic>
        <p:nvPicPr>
          <p:cNvPr id="45059" name="Picture 5" descr="C:\Users\1\Desktop\taegna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Users\1\Desktop\1248178157_lisich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292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Users\1\Desktop\аттестация\Новая папка\незнайка\siroegka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6200"/>
            <a:ext cx="1905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C:\Users\1\Desktop\аттестация\Новая папка\незнайка\podosinovik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4384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C:\Users\1\Desktop\i - копия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54864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C:\Users\1\Desktop\275px-Armillaria_mellea_JPG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5000" y="4038600"/>
            <a:ext cx="15494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C:\Users\1\Desktop\пр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0" y="24384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2" descr="C:\Users\1\Desktop\аттестация\Новая папка\незнайка\small_Незнайка.jp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1447800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5325E-6 L 0.64167 0.08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2431E-6 L 0.65 -0.122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1595E-6 L 0.5 -0.133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16 -0.00693 L 0.67916 -0.339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ru-RU" sz="3200" smtClean="0"/>
              <a:t>Под березой растет подберезовик.</a:t>
            </a:r>
          </a:p>
        </p:txBody>
      </p:sp>
      <p:pic>
        <p:nvPicPr>
          <p:cNvPr id="46082" name="Picture 2" descr="C:\Users\1\Desktop\02f9265ec8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14400"/>
            <a:ext cx="9144000" cy="5943600"/>
          </a:xfrm>
        </p:spPr>
      </p:pic>
      <p:pic>
        <p:nvPicPr>
          <p:cNvPr id="1027" name="Picture 3" descr="C:\Users\1\Desktop\i.jpegир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95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34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13</vt:i4>
      </vt:variant>
    </vt:vector>
  </HeadingPairs>
  <TitlesOfParts>
    <vt:vector size="33" baseType="lpstr">
      <vt:lpstr>Arial</vt:lpstr>
      <vt:lpstr>Times New Roman</vt:lpstr>
      <vt:lpstr>Wingdings 2</vt:lpstr>
      <vt:lpstr>Calibri</vt:lpstr>
      <vt:lpstr>Trebuchet MS</vt:lpstr>
      <vt:lpstr>Georgia</vt:lpstr>
      <vt:lpstr>Трек</vt:lpstr>
      <vt:lpstr>Тема Office</vt:lpstr>
      <vt:lpstr>Городская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Городская</vt:lpstr>
      <vt:lpstr>Городская</vt:lpstr>
      <vt:lpstr>Городская</vt:lpstr>
      <vt:lpstr> Грибы в осеннем лесу</vt:lpstr>
      <vt:lpstr>Слайд 2</vt:lpstr>
      <vt:lpstr>Слайд 3</vt:lpstr>
      <vt:lpstr>Слайд 4</vt:lpstr>
      <vt:lpstr>Слайд 5</vt:lpstr>
      <vt:lpstr>Слайд 6</vt:lpstr>
      <vt:lpstr>Слайд 7</vt:lpstr>
      <vt:lpstr>Собери съедобные грибы.</vt:lpstr>
      <vt:lpstr>Под березой растет подберезовик.</vt:lpstr>
      <vt:lpstr>На пеньке растут опята.</vt:lpstr>
      <vt:lpstr>На лесной полянке растут сыроежки.</vt:lpstr>
      <vt:lpstr>Под хвойными деревьями растут боровики.</vt:lpstr>
      <vt:lpstr>До свидания, до новых встреч.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Ковалева Юлия Игоревна</dc:creator>
  <cp:lastModifiedBy>1q</cp:lastModifiedBy>
  <cp:revision>51</cp:revision>
  <dcterms:created xsi:type="dcterms:W3CDTF">2011-10-17T18:36:05Z</dcterms:created>
  <dcterms:modified xsi:type="dcterms:W3CDTF">2012-01-28T14:26:51Z</dcterms:modified>
</cp:coreProperties>
</file>