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8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71" r:id="rId31"/>
    <p:sldId id="272" r:id="rId32"/>
    <p:sldId id="286" r:id="rId33"/>
    <p:sldId id="287" r:id="rId34"/>
    <p:sldId id="288" r:id="rId35"/>
    <p:sldId id="289" r:id="rId36"/>
    <p:sldId id="294" r:id="rId37"/>
    <p:sldId id="293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99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9" autoAdjust="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50724-FF54-4191-8099-E0E15FEBA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8201-E700-42ED-8712-A7753B440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5E149-1D08-461A-8C66-C55A91BF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AAE87-8DC0-429F-82B7-B2C0E568E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EEABF-4FE1-447C-8523-4A3AE1E1A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AE3F-22F9-48F3-8A7A-EC4503375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E82B-20E5-4B8F-8147-4A7A869FB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37409-1404-4264-9E4D-A6AF5C0F5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5AA6-A1E8-4053-BA6B-5940A80DF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D562-B070-4F3F-94D9-A36703ABE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F9043-2473-4722-A0D5-732C1E394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110D29D-95D3-4DFD-9B6C-6060B8D96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uralpress.ru/show_image_photoset.php?id=2323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-guide.ru/zk.htm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hyperlink" Target="http://www1.uralpress.ru/show_image_photoset.php?id=23231" TargetMode="Externa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hyperlink" Target="http://www1.uralpress.ru/show_image_photoset.php?id=2323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-guide.ru/zk.htm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7591425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 О Я    Р О Д И Н А   -      </a:t>
            </a:r>
          </a:p>
          <a:p>
            <a:pPr algn="ctr"/>
            <a:r>
              <a:rPr lang="ru-RU" sz="6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                 Р О С С И Я</a:t>
            </a:r>
          </a:p>
        </p:txBody>
      </p:sp>
      <p:pic>
        <p:nvPicPr>
          <p:cNvPr id="2051" name="Picture 5" descr="other_002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781300"/>
            <a:ext cx="511333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4a4ca0b61c252c3c97d2b2265ac9550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852738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ирир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221163"/>
            <a:ext cx="3168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3598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Золотое кольцо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68313" y="5805488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старинные,           Словно птицы- лебеди</a:t>
            </a:r>
          </a:p>
          <a:p>
            <a:r>
              <a:rPr lang="ru-RU">
                <a:solidFill>
                  <a:schemeClr val="accent2"/>
                </a:solidFill>
              </a:rPr>
              <a:t>Звон колоколов.                Суздаль и Ростов.</a:t>
            </a:r>
            <a:r>
              <a:rPr lang="ru-RU"/>
              <a:t>    </a:t>
            </a:r>
          </a:p>
        </p:txBody>
      </p:sp>
      <p:pic>
        <p:nvPicPr>
          <p:cNvPr id="11268" name="Picture 6" descr="Суздальский кремль"/>
          <p:cNvPicPr>
            <a:picLocks noChangeAspect="1" noChangeArrowheads="1"/>
          </p:cNvPicPr>
          <p:nvPr/>
        </p:nvPicPr>
        <p:blipFill>
          <a:blip r:embed="rId2" cstate="print"/>
          <a:srcRect t="2025"/>
          <a:stretch>
            <a:fillRect/>
          </a:stretch>
        </p:blipFill>
        <p:spPr bwMode="auto">
          <a:xfrm>
            <a:off x="5003800" y="188913"/>
            <a:ext cx="3967163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23850" y="1557338"/>
            <a:ext cx="1881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Суздаль</a:t>
            </a:r>
          </a:p>
        </p:txBody>
      </p:sp>
      <p:pic>
        <p:nvPicPr>
          <p:cNvPr id="11270" name="Picture 8" descr="герб Сузда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76475"/>
            <a:ext cx="16478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1547813" y="4941888"/>
            <a:ext cx="336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Суздальский кремль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Ростов Кафедральный собор рождества Пресвятой Богород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692150"/>
            <a:ext cx="63373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1784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Ростов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0" y="6165850"/>
            <a:ext cx="896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Кафедральный собор рождества Пресвятой Богородицы</a:t>
            </a:r>
          </a:p>
        </p:txBody>
      </p:sp>
      <p:pic>
        <p:nvPicPr>
          <p:cNvPr id="12293" name="Picture 8" descr="Герб Ростова Велик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15827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116013" y="5876925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На широкой Волге               Башенки резные,</a:t>
            </a:r>
          </a:p>
          <a:p>
            <a:r>
              <a:rPr lang="ru-RU">
                <a:solidFill>
                  <a:schemeClr val="accent2"/>
                </a:solidFill>
              </a:rPr>
              <a:t>Тверь и Кострома,               Чудо- терема. </a:t>
            </a:r>
          </a:p>
        </p:txBody>
      </p:sp>
      <p:pic>
        <p:nvPicPr>
          <p:cNvPr id="13315" name="Picture 5" descr="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92375"/>
            <a:ext cx="439261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195513" y="188913"/>
            <a:ext cx="1392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Тверь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787900" y="188913"/>
            <a:ext cx="2289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Кострома</a:t>
            </a:r>
          </a:p>
        </p:txBody>
      </p:sp>
      <p:pic>
        <p:nvPicPr>
          <p:cNvPr id="13318" name="Picture 8" descr="Кострома Церковь Воскресения на Деб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492375"/>
            <a:ext cx="4059237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Герб Твер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17303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герб Костром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260350"/>
            <a:ext cx="1663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519113" y="544512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старинные,            Новгород на Волхове,</a:t>
            </a:r>
          </a:p>
          <a:p>
            <a:r>
              <a:rPr lang="ru-RU">
                <a:solidFill>
                  <a:schemeClr val="accent2"/>
                </a:solidFill>
              </a:rPr>
              <a:t>Крепость на реке.               Муром на Оке.</a:t>
            </a:r>
          </a:p>
        </p:txBody>
      </p:sp>
      <p:pic>
        <p:nvPicPr>
          <p:cNvPr id="14339" name="Picture 5" descr="Великий Новгор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204913"/>
            <a:ext cx="63373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31775" y="250825"/>
            <a:ext cx="2182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Новгород</a:t>
            </a:r>
          </a:p>
        </p:txBody>
      </p:sp>
      <p:pic>
        <p:nvPicPr>
          <p:cNvPr id="14341" name="Picture 7" descr="герб Великого Нов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25538"/>
            <a:ext cx="19494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Памятник Илье Муромц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88913"/>
            <a:ext cx="3673475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47675" y="107950"/>
            <a:ext cx="1543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Муром</a:t>
            </a:r>
          </a:p>
        </p:txBody>
      </p:sp>
      <p:pic>
        <p:nvPicPr>
          <p:cNvPr id="15364" name="Picture 6" descr="герб Муро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08050"/>
            <a:ext cx="17256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859338" y="6021388"/>
            <a:ext cx="396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Памятник Илье Муромцу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323850" y="4365625"/>
            <a:ext cx="3990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Здесь дружины храбрые</a:t>
            </a:r>
          </a:p>
          <a:p>
            <a:r>
              <a:rPr lang="ru-RU">
                <a:solidFill>
                  <a:schemeClr val="accent2"/>
                </a:solidFill>
              </a:rPr>
              <a:t>В бой вели князья,</a:t>
            </a:r>
          </a:p>
          <a:p>
            <a:r>
              <a:rPr lang="ru-RU">
                <a:solidFill>
                  <a:schemeClr val="accent2"/>
                </a:solidFill>
              </a:rPr>
              <a:t>Конного и пешего</a:t>
            </a:r>
          </a:p>
          <a:p>
            <a:r>
              <a:rPr lang="ru-RU">
                <a:solidFill>
                  <a:schemeClr val="accent2"/>
                </a:solidFill>
              </a:rPr>
              <a:t>Недруга разя.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859338" y="3500438"/>
            <a:ext cx="38877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</a:t>
            </a:r>
          </a:p>
          <a:p>
            <a:r>
              <a:rPr lang="ru-RU">
                <a:solidFill>
                  <a:schemeClr val="accent2"/>
                </a:solidFill>
              </a:rPr>
              <a:t>Мастерами славные.</a:t>
            </a:r>
          </a:p>
          <a:p>
            <a:r>
              <a:rPr lang="ru-RU">
                <a:solidFill>
                  <a:schemeClr val="accent2"/>
                </a:solidFill>
              </a:rPr>
              <a:t>Улицы кузнечные,</a:t>
            </a:r>
          </a:p>
          <a:p>
            <a:r>
              <a:rPr lang="ru-RU">
                <a:solidFill>
                  <a:schemeClr val="accent2"/>
                </a:solidFill>
              </a:rPr>
              <a:t>Улицы гончарные.</a:t>
            </a:r>
          </a:p>
          <a:p>
            <a:r>
              <a:rPr lang="ru-RU">
                <a:solidFill>
                  <a:schemeClr val="accent2"/>
                </a:solidFill>
              </a:rPr>
              <a:t>Площади торговые,</a:t>
            </a:r>
          </a:p>
          <a:p>
            <a:r>
              <a:rPr lang="ru-RU">
                <a:solidFill>
                  <a:schemeClr val="accent2"/>
                </a:solidFill>
              </a:rPr>
              <a:t>Праздничные ярмарки –</a:t>
            </a:r>
          </a:p>
          <a:p>
            <a:r>
              <a:rPr lang="ru-RU">
                <a:solidFill>
                  <a:schemeClr val="accent2"/>
                </a:solidFill>
              </a:rPr>
              <a:t>Из Ельца - матрёшки,</a:t>
            </a:r>
          </a:p>
          <a:p>
            <a:r>
              <a:rPr lang="ru-RU">
                <a:solidFill>
                  <a:schemeClr val="accent2"/>
                </a:solidFill>
              </a:rPr>
              <a:t>А из Тулы пряники.</a:t>
            </a:r>
          </a:p>
        </p:txBody>
      </p:sp>
      <p:pic>
        <p:nvPicPr>
          <p:cNvPr id="16387" name="Picture 10" descr="Старая ул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448050"/>
            <a:ext cx="3960813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 descr="фото | riki | Старая улица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04813"/>
            <a:ext cx="207962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Старая улица &lt; ... &lt; Бульбаш.by &lt; друго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50838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Ту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60350"/>
            <a:ext cx="698817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084888" y="333375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Успенский собор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1135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Тула</a:t>
            </a:r>
          </a:p>
        </p:txBody>
      </p:sp>
      <p:pic>
        <p:nvPicPr>
          <p:cNvPr id="17413" name="Picture 7" descr="герб Ту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50"/>
            <a:ext cx="1657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364163" y="5084763"/>
            <a:ext cx="33416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старинные-</a:t>
            </a:r>
          </a:p>
          <a:p>
            <a:r>
              <a:rPr lang="ru-RU">
                <a:solidFill>
                  <a:schemeClr val="accent2"/>
                </a:solidFill>
              </a:rPr>
              <a:t>К солнышку лицом –</a:t>
            </a:r>
          </a:p>
          <a:p>
            <a:r>
              <a:rPr lang="ru-RU">
                <a:solidFill>
                  <a:schemeClr val="accent2"/>
                </a:solidFill>
              </a:rPr>
              <a:t>Для России стали</a:t>
            </a:r>
          </a:p>
          <a:p>
            <a:r>
              <a:rPr lang="ru-RU">
                <a:solidFill>
                  <a:schemeClr val="accent2"/>
                </a:solidFill>
              </a:rPr>
              <a:t>Золотым кольцом.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hoto1199732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106863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643438" y="1557338"/>
            <a:ext cx="42100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>
                <a:solidFill>
                  <a:schemeClr val="accent2"/>
                </a:solidFill>
              </a:rPr>
              <a:t>В самолёте нам лететь.</a:t>
            </a:r>
          </a:p>
          <a:p>
            <a:r>
              <a:rPr lang="ru-RU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>
                <a:solidFill>
                  <a:schemeClr val="accent2"/>
                </a:solidFill>
              </a:rPr>
              <a:t>На Россию нам смотреть,</a:t>
            </a:r>
          </a:p>
          <a:p>
            <a:r>
              <a:rPr lang="ru-RU">
                <a:solidFill>
                  <a:schemeClr val="accent2"/>
                </a:solidFill>
              </a:rPr>
              <a:t>То увидим  мы тогда</a:t>
            </a:r>
          </a:p>
          <a:p>
            <a:r>
              <a:rPr lang="ru-RU">
                <a:solidFill>
                  <a:schemeClr val="accent2"/>
                </a:solidFill>
              </a:rPr>
              <a:t>И леса, и города,</a:t>
            </a:r>
          </a:p>
          <a:p>
            <a:r>
              <a:rPr lang="ru-RU">
                <a:solidFill>
                  <a:schemeClr val="accent2"/>
                </a:solidFill>
              </a:rPr>
              <a:t>Океанские просторы,</a:t>
            </a:r>
          </a:p>
          <a:p>
            <a:r>
              <a:rPr lang="ru-RU">
                <a:solidFill>
                  <a:schemeClr val="accent2"/>
                </a:solidFill>
              </a:rPr>
              <a:t>Ленты рек, озёра, горы…</a:t>
            </a:r>
          </a:p>
          <a:p>
            <a:r>
              <a:rPr lang="ru-RU">
                <a:solidFill>
                  <a:schemeClr val="accent2"/>
                </a:solidFill>
              </a:rPr>
              <a:t>Мы увидим даль без края,</a:t>
            </a:r>
          </a:p>
          <a:p>
            <a:r>
              <a:rPr lang="ru-RU">
                <a:solidFill>
                  <a:schemeClr val="accent2"/>
                </a:solidFill>
              </a:rPr>
              <a:t>Тундру, где звенит весна,</a:t>
            </a:r>
          </a:p>
          <a:p>
            <a:r>
              <a:rPr lang="ru-RU">
                <a:solidFill>
                  <a:schemeClr val="accent2"/>
                </a:solidFill>
              </a:rPr>
              <a:t>И поймёшь тогда, какая</a:t>
            </a:r>
          </a:p>
          <a:p>
            <a:r>
              <a:rPr lang="ru-RU">
                <a:solidFill>
                  <a:schemeClr val="accent2"/>
                </a:solidFill>
              </a:rPr>
              <a:t>Наша родина большая,</a:t>
            </a:r>
          </a:p>
          <a:p>
            <a:r>
              <a:rPr lang="ru-RU">
                <a:solidFill>
                  <a:schemeClr val="accent2"/>
                </a:solidFill>
              </a:rPr>
              <a:t>Необъятная страна.</a:t>
            </a:r>
          </a:p>
        </p:txBody>
      </p:sp>
      <p:pic>
        <p:nvPicPr>
          <p:cNvPr id="18436" name="Picture 7" descr="prir7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33375"/>
            <a:ext cx="123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76238" y="34925"/>
            <a:ext cx="1706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Валаам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435600" y="765175"/>
            <a:ext cx="320833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>
                <a:solidFill>
                  <a:srgbClr val="6600FF"/>
                </a:solidFill>
              </a:rPr>
              <a:t>В небе чаек гам</a:t>
            </a:r>
          </a:p>
          <a:p>
            <a:r>
              <a:rPr lang="ru-RU">
                <a:solidFill>
                  <a:srgbClr val="6600FF"/>
                </a:solidFill>
              </a:rPr>
              <a:t>Мы плывём на</a:t>
            </a:r>
          </a:p>
          <a:p>
            <a:r>
              <a:rPr lang="ru-RU">
                <a:solidFill>
                  <a:srgbClr val="6600FF"/>
                </a:solidFill>
              </a:rPr>
              <a:t>                    остров,</a:t>
            </a:r>
          </a:p>
          <a:p>
            <a:r>
              <a:rPr lang="ru-RU">
                <a:solidFill>
                  <a:srgbClr val="6600FF"/>
                </a:solidFill>
              </a:rPr>
              <a:t>Остров Валаам.</a:t>
            </a:r>
          </a:p>
          <a:p>
            <a:endParaRPr lang="ru-RU">
              <a:solidFill>
                <a:srgbClr val="6600FF"/>
              </a:solidFill>
            </a:endParaRPr>
          </a:p>
          <a:p>
            <a:r>
              <a:rPr lang="ru-RU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>
                <a:solidFill>
                  <a:srgbClr val="6600FF"/>
                </a:solidFill>
              </a:rPr>
              <a:t>Голубая ширь.</a:t>
            </a:r>
          </a:p>
          <a:p>
            <a:r>
              <a:rPr lang="ru-RU">
                <a:solidFill>
                  <a:srgbClr val="6600FF"/>
                </a:solidFill>
              </a:rPr>
              <a:t>На скалистом озере</a:t>
            </a:r>
          </a:p>
          <a:p>
            <a:r>
              <a:rPr lang="ru-RU">
                <a:solidFill>
                  <a:srgbClr val="6600FF"/>
                </a:solidFill>
              </a:rPr>
              <a:t>Чудо - монастырь.</a:t>
            </a:r>
          </a:p>
          <a:p>
            <a:endParaRPr lang="ru-RU">
              <a:solidFill>
                <a:srgbClr val="6600FF"/>
              </a:solidFill>
            </a:endParaRPr>
          </a:p>
          <a:p>
            <a:r>
              <a:rPr lang="ru-RU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>
                <a:solidFill>
                  <a:srgbClr val="6600FF"/>
                </a:solidFill>
              </a:rPr>
              <a:t>Красота земли, -</a:t>
            </a:r>
          </a:p>
          <a:p>
            <a:r>
              <a:rPr lang="ru-RU">
                <a:solidFill>
                  <a:srgbClr val="6600FF"/>
                </a:solidFill>
              </a:rPr>
              <a:t>Голубика – ягода</a:t>
            </a:r>
          </a:p>
          <a:p>
            <a:r>
              <a:rPr lang="ru-RU">
                <a:solidFill>
                  <a:srgbClr val="6600FF"/>
                </a:solidFill>
              </a:rPr>
              <a:t>В капельках зари.</a:t>
            </a:r>
          </a:p>
        </p:txBody>
      </p:sp>
      <p:pic>
        <p:nvPicPr>
          <p:cNvPr id="19460" name="Picture 6" descr="вала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42481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Валаам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860800"/>
            <a:ext cx="42481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79388" y="1341438"/>
            <a:ext cx="3671887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Музыку и пляски.</a:t>
            </a:r>
          </a:p>
          <a:p>
            <a:r>
              <a:rPr lang="ru-RU">
                <a:solidFill>
                  <a:schemeClr val="accent2"/>
                </a:solidFill>
              </a:rPr>
              <a:t>На конях джигиты</a:t>
            </a:r>
          </a:p>
          <a:p>
            <a:r>
              <a:rPr lang="ru-RU">
                <a:solidFill>
                  <a:schemeClr val="accent2"/>
                </a:solidFill>
              </a:rPr>
              <a:t>Скачут без опаски.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Делать украшенья.</a:t>
            </a:r>
          </a:p>
          <a:p>
            <a:r>
              <a:rPr lang="ru-RU">
                <a:solidFill>
                  <a:schemeClr val="accent2"/>
                </a:solidFill>
              </a:rPr>
              <a:t>Славятся чеканкой</a:t>
            </a:r>
          </a:p>
          <a:p>
            <a:r>
              <a:rPr lang="ru-RU">
                <a:solidFill>
                  <a:schemeClr val="accent2"/>
                </a:solidFill>
              </a:rPr>
              <a:t>Местные селения.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Пить кефир-айран.</a:t>
            </a:r>
          </a:p>
          <a:p>
            <a:r>
              <a:rPr lang="ru-RU">
                <a:solidFill>
                  <a:schemeClr val="accent2"/>
                </a:solidFill>
              </a:rPr>
              <a:t>Надевает бурку</a:t>
            </a:r>
          </a:p>
          <a:p>
            <a:r>
              <a:rPr lang="ru-RU">
                <a:solidFill>
                  <a:schemeClr val="accent2"/>
                </a:solidFill>
              </a:rPr>
              <a:t>В дальний путь чабан.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364163" y="5013325"/>
            <a:ext cx="3295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Сладкий виноград.</a:t>
            </a:r>
          </a:p>
          <a:p>
            <a:r>
              <a:rPr lang="ru-RU">
                <a:solidFill>
                  <a:schemeClr val="accent2"/>
                </a:solidFill>
              </a:rPr>
              <a:t>Здесь хозяин гостю,</a:t>
            </a:r>
          </a:p>
          <a:p>
            <a:r>
              <a:rPr lang="ru-RU">
                <a:solidFill>
                  <a:schemeClr val="accent2"/>
                </a:solidFill>
              </a:rPr>
              <a:t>Как родному, рад.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76238" y="10795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 Кавказе</a:t>
            </a:r>
          </a:p>
        </p:txBody>
      </p:sp>
      <p:pic>
        <p:nvPicPr>
          <p:cNvPr id="20485" name="Picture 7" descr="vat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76250"/>
            <a:ext cx="3605213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79388" y="5670550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мы Родиной зовём?         И берёзки, вдоль которых</a:t>
            </a:r>
          </a:p>
          <a:p>
            <a:r>
              <a:rPr lang="ru-RU">
                <a:solidFill>
                  <a:schemeClr val="accent2"/>
                </a:solidFill>
              </a:rPr>
              <a:t>Дом, где мы с тобой живём,   Рядом с мамой мы идём.</a:t>
            </a:r>
          </a:p>
          <a:p>
            <a:r>
              <a:rPr lang="ru-RU">
                <a:solidFill>
                  <a:schemeClr val="accent2"/>
                </a:solidFill>
              </a:rPr>
              <a:t>                                             </a:t>
            </a:r>
          </a:p>
        </p:txBody>
      </p:sp>
      <p:pic>
        <p:nvPicPr>
          <p:cNvPr id="3075" name="Picture 6" descr="photo1191337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76238" y="323850"/>
            <a:ext cx="2165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 Волге</a:t>
            </a:r>
          </a:p>
        </p:txBody>
      </p:sp>
      <p:pic>
        <p:nvPicPr>
          <p:cNvPr id="21507" name="Picture 5" descr="Волг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88913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79388" y="2060575"/>
            <a:ext cx="45291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Вы на Волге были?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Были.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Что вы делали?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Удили.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Кто попался на крючок?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Нам попался судачок.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Как не верить вам, ребята?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Волга рыбою богата.</a:t>
            </a:r>
          </a:p>
          <a:p>
            <a:pPr>
              <a:buFontTx/>
              <a:buChar char="-"/>
            </a:pPr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21509" name="Picture 7" descr="Вол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429000"/>
            <a:ext cx="40640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58750" y="107950"/>
            <a:ext cx="429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В степной станице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1403350" y="4940300"/>
            <a:ext cx="71485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В стороне степной                 Песни нам поют,</a:t>
            </a:r>
          </a:p>
          <a:p>
            <a:r>
              <a:rPr lang="ru-RU">
                <a:solidFill>
                  <a:schemeClr val="accent2"/>
                </a:solidFill>
              </a:rPr>
              <a:t>Землю сушит зной.                Молока дают. </a:t>
            </a:r>
          </a:p>
          <a:p>
            <a:r>
              <a:rPr lang="ru-RU">
                <a:solidFill>
                  <a:schemeClr val="accent2"/>
                </a:solidFill>
              </a:rPr>
              <a:t>Здесь растят коней,</a:t>
            </a:r>
          </a:p>
          <a:p>
            <a:r>
              <a:rPr lang="ru-RU">
                <a:solidFill>
                  <a:schemeClr val="accent2"/>
                </a:solidFill>
              </a:rPr>
              <a:t>Как растят детей: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22532" name="Picture 9" descr="b3bec1ea058f655f0a8cbcc7bad91f7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13100"/>
            <a:ext cx="18002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1" descr="сем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765175"/>
            <a:ext cx="597535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58750" y="250825"/>
            <a:ext cx="3503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Уральские горы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911725" y="3592513"/>
            <a:ext cx="37211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Уральские горы</a:t>
            </a:r>
          </a:p>
          <a:p>
            <a:r>
              <a:rPr lang="ru-RU">
                <a:solidFill>
                  <a:schemeClr val="accent2"/>
                </a:solidFill>
              </a:rPr>
              <a:t>По каменным плитам</a:t>
            </a:r>
          </a:p>
          <a:p>
            <a:r>
              <a:rPr lang="ru-RU">
                <a:solidFill>
                  <a:schemeClr val="accent2"/>
                </a:solidFill>
              </a:rPr>
              <a:t>Ведут за собой нас</a:t>
            </a:r>
          </a:p>
          <a:p>
            <a:r>
              <a:rPr lang="ru-RU">
                <a:solidFill>
                  <a:schemeClr val="accent2"/>
                </a:solidFill>
              </a:rPr>
              <a:t>В страну малахита.</a:t>
            </a:r>
          </a:p>
          <a:p>
            <a:r>
              <a:rPr lang="ru-RU">
                <a:solidFill>
                  <a:schemeClr val="accent2"/>
                </a:solidFill>
              </a:rPr>
              <a:t>В страну, где не счесть</a:t>
            </a:r>
          </a:p>
          <a:p>
            <a:r>
              <a:rPr lang="ru-RU">
                <a:solidFill>
                  <a:schemeClr val="accent2"/>
                </a:solidFill>
              </a:rPr>
              <a:t>Драгоценных камней,</a:t>
            </a:r>
          </a:p>
          <a:p>
            <a:r>
              <a:rPr lang="ru-RU">
                <a:solidFill>
                  <a:schemeClr val="accent2"/>
                </a:solidFill>
              </a:rPr>
              <a:t>В страну работящих</a:t>
            </a:r>
          </a:p>
          <a:p>
            <a:r>
              <a:rPr lang="ru-RU">
                <a:solidFill>
                  <a:schemeClr val="accent2"/>
                </a:solidFill>
              </a:rPr>
              <a:t>И добрых людей.</a:t>
            </a:r>
          </a:p>
        </p:txBody>
      </p:sp>
      <p:pic>
        <p:nvPicPr>
          <p:cNvPr id="23556" name="Picture 6" descr="урал горы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88913"/>
            <a:ext cx="259238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фото | La pulya≈ | Малахитовая шкатулк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908050"/>
            <a:ext cx="28892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233819">
            <a:hlinkClick r:id="rId5" tooltip="Во весь экран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060575"/>
            <a:ext cx="299402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03213" y="250825"/>
            <a:ext cx="404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Таёжная страница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003800" y="4941888"/>
            <a:ext cx="38877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Кедры, пихты, сосняки.</a:t>
            </a:r>
          </a:p>
          <a:p>
            <a:r>
              <a:rPr lang="ru-RU">
                <a:solidFill>
                  <a:schemeClr val="accent2"/>
                </a:solidFill>
              </a:rPr>
              <a:t>Лось рогатый у реки.</a:t>
            </a:r>
          </a:p>
          <a:p>
            <a:r>
              <a:rPr lang="ru-RU">
                <a:solidFill>
                  <a:schemeClr val="accent2"/>
                </a:solidFill>
              </a:rPr>
              <a:t>Куропатка бьёт крылом,</a:t>
            </a:r>
          </a:p>
          <a:p>
            <a:r>
              <a:rPr lang="ru-RU">
                <a:solidFill>
                  <a:schemeClr val="accent2"/>
                </a:solidFill>
              </a:rPr>
              <a:t>По реке плывёт паром.</a:t>
            </a:r>
          </a:p>
        </p:txBody>
      </p:sp>
      <p:pic>
        <p:nvPicPr>
          <p:cNvPr id="24580" name="Picture 6" descr="тай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49275"/>
            <a:ext cx="450056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тайг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08050"/>
            <a:ext cx="378301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47675" y="250825"/>
            <a:ext cx="2986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Озеро Байкал</a:t>
            </a:r>
          </a:p>
        </p:txBody>
      </p:sp>
      <p:pic>
        <p:nvPicPr>
          <p:cNvPr id="25603" name="Picture 5" descr="Байк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836613"/>
            <a:ext cx="724693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2195513" y="5157788"/>
            <a:ext cx="480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Есть в тайге сибирской нашей</a:t>
            </a:r>
          </a:p>
          <a:p>
            <a:r>
              <a:rPr lang="ru-RU">
                <a:solidFill>
                  <a:schemeClr val="accent2"/>
                </a:solidFill>
              </a:rPr>
              <a:t>Больше моря чудо-чаша.</a:t>
            </a:r>
          </a:p>
          <a:p>
            <a:r>
              <a:rPr lang="ru-RU">
                <a:solidFill>
                  <a:schemeClr val="accent2"/>
                </a:solidFill>
              </a:rPr>
              <a:t>Это – озеро Байкал</a:t>
            </a:r>
          </a:p>
          <a:p>
            <a:r>
              <a:rPr lang="ru-RU">
                <a:solidFill>
                  <a:schemeClr val="accent2"/>
                </a:solidFill>
              </a:rPr>
              <a:t>В окруженье диких скал.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447675" y="34925"/>
            <a:ext cx="452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Дальнем Востоке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787900" y="5084763"/>
            <a:ext cx="41608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Тигры –жители Уссури-</a:t>
            </a:r>
          </a:p>
          <a:p>
            <a:r>
              <a:rPr lang="ru-RU">
                <a:solidFill>
                  <a:schemeClr val="accent2"/>
                </a:solidFill>
              </a:rPr>
              <a:t>В полосатой ходят шкуре.</a:t>
            </a:r>
          </a:p>
          <a:p>
            <a:r>
              <a:rPr lang="ru-RU">
                <a:solidFill>
                  <a:schemeClr val="accent2"/>
                </a:solidFill>
              </a:rPr>
              <a:t>Это очень редкий вид</a:t>
            </a:r>
          </a:p>
          <a:p>
            <a:r>
              <a:rPr lang="ru-RU">
                <a:solidFill>
                  <a:schemeClr val="accent2"/>
                </a:solidFill>
              </a:rPr>
              <a:t>И красив, и знаменит.</a:t>
            </a:r>
          </a:p>
        </p:txBody>
      </p:sp>
      <p:pic>
        <p:nvPicPr>
          <p:cNvPr id="26628" name="Picture 7" descr="4556c281fdab571d840b1e19345fdeb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188913"/>
            <a:ext cx="10953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усс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92150"/>
            <a:ext cx="58324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03213" y="107950"/>
            <a:ext cx="295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 Камчатке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95288" y="5805488"/>
            <a:ext cx="8589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Вдали вулкан дымится.              Здесь Родины граница,</a:t>
            </a:r>
          </a:p>
          <a:p>
            <a:r>
              <a:rPr lang="ru-RU">
                <a:solidFill>
                  <a:schemeClr val="accent2"/>
                </a:solidFill>
              </a:rPr>
              <a:t>Над сопками туман.                     Здесь Тихий океан.</a:t>
            </a:r>
          </a:p>
        </p:txBody>
      </p:sp>
      <p:pic>
        <p:nvPicPr>
          <p:cNvPr id="27652" name="Picture 7" descr="b6"/>
          <p:cNvPicPr>
            <a:picLocks noChangeAspect="1" noChangeArrowheads="1"/>
          </p:cNvPicPr>
          <p:nvPr/>
        </p:nvPicPr>
        <p:blipFill>
          <a:blip r:embed="rId2" cstate="print"/>
          <a:srcRect t="3937"/>
          <a:stretch>
            <a:fillRect/>
          </a:stretch>
        </p:blipFill>
        <p:spPr bwMode="auto">
          <a:xfrm>
            <a:off x="4859338" y="390525"/>
            <a:ext cx="3960812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Извержение Ключевского вулкана. Небесное плам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42481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 descr="433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141663"/>
            <a:ext cx="394335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3" descr="4460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141663"/>
            <a:ext cx="424815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84248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Живут в России разные           У каждого народа</a:t>
            </a:r>
          </a:p>
          <a:p>
            <a:r>
              <a:rPr lang="ru-RU">
                <a:solidFill>
                  <a:schemeClr val="accent2"/>
                </a:solidFill>
              </a:rPr>
              <a:t>Народы с давних пор.              Язык свой и наряд.</a:t>
            </a:r>
          </a:p>
          <a:p>
            <a:r>
              <a:rPr lang="ru-RU">
                <a:solidFill>
                  <a:schemeClr val="accent2"/>
                </a:solidFill>
              </a:rPr>
              <a:t>Одним – тайга по нраву,          Один – черкеску носит,</a:t>
            </a:r>
          </a:p>
          <a:p>
            <a:r>
              <a:rPr lang="ru-RU">
                <a:solidFill>
                  <a:schemeClr val="accent2"/>
                </a:solidFill>
              </a:rPr>
              <a:t>Другим – степной простор.     Другой надел халат.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3890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Российская семья</a:t>
            </a:r>
          </a:p>
        </p:txBody>
      </p:sp>
      <p:pic>
        <p:nvPicPr>
          <p:cNvPr id="28676" name="Picture 7" descr="ist10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260350"/>
            <a:ext cx="819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 descr="ist10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47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1" descr="В Екатеринбурге на Российском фестивале единства народов встретились фольклористы со всей России (фото Юлии Кочкиной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836613"/>
            <a:ext cx="4824413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624388" y="3663950"/>
            <a:ext cx="42037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Один – рыбак с рожденья,</a:t>
            </a:r>
          </a:p>
          <a:p>
            <a:r>
              <a:rPr lang="ru-RU">
                <a:solidFill>
                  <a:schemeClr val="accent2"/>
                </a:solidFill>
              </a:rPr>
              <a:t>Другой  - оленевод.</a:t>
            </a:r>
          </a:p>
          <a:p>
            <a:r>
              <a:rPr lang="ru-RU">
                <a:solidFill>
                  <a:schemeClr val="accent2"/>
                </a:solidFill>
              </a:rPr>
              <a:t>Один кумыс готовит,</a:t>
            </a:r>
          </a:p>
          <a:p>
            <a:r>
              <a:rPr lang="ru-RU">
                <a:solidFill>
                  <a:schemeClr val="accent2"/>
                </a:solidFill>
              </a:rPr>
              <a:t>Другой готовит мёд.</a:t>
            </a:r>
          </a:p>
          <a:p>
            <a:r>
              <a:rPr lang="ru-RU">
                <a:solidFill>
                  <a:schemeClr val="accent2"/>
                </a:solidFill>
              </a:rPr>
              <a:t>Одним – милее осень,</a:t>
            </a:r>
          </a:p>
          <a:p>
            <a:r>
              <a:rPr lang="ru-RU">
                <a:solidFill>
                  <a:schemeClr val="accent2"/>
                </a:solidFill>
              </a:rPr>
              <a:t>Другим – милей весна.</a:t>
            </a:r>
          </a:p>
          <a:p>
            <a:r>
              <a:rPr lang="ru-RU">
                <a:solidFill>
                  <a:schemeClr val="accent2"/>
                </a:solidFill>
              </a:rPr>
              <a:t>А Родина Россия</a:t>
            </a:r>
          </a:p>
          <a:p>
            <a:r>
              <a:rPr lang="ru-RU">
                <a:solidFill>
                  <a:schemeClr val="accent2"/>
                </a:solidFill>
              </a:rPr>
              <a:t>У нас у всех - одна.</a:t>
            </a:r>
          </a:p>
        </p:txBody>
      </p:sp>
      <p:pic>
        <p:nvPicPr>
          <p:cNvPr id="29699" name="Picture 6" descr="На «Саянском кольце» можно услышать традиционную музыку народов России (фото Полина Устюжанин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88913"/>
            <a:ext cx="367506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фото | Олег Иванов | Оленевод Бельдыев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97200"/>
            <a:ext cx="41751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2" descr="pict00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260350"/>
            <a:ext cx="23050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787900" y="260350"/>
            <a:ext cx="3935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Русские сувениры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1452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Гжель</a:t>
            </a:r>
          </a:p>
        </p:txBody>
      </p:sp>
      <p:pic>
        <p:nvPicPr>
          <p:cNvPr id="30724" name="Picture 7" descr="ist10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157788"/>
            <a:ext cx="1200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сервиз кофей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012825"/>
            <a:ext cx="38893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1" descr="свинья-копи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292600"/>
            <a:ext cx="23018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3" descr="чайниц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908050"/>
            <a:ext cx="414813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79388" y="4797425"/>
            <a:ext cx="89646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Что мы Родиной зовём?       Наши праздники и песни,</a:t>
            </a:r>
          </a:p>
          <a:p>
            <a:r>
              <a:rPr lang="ru-RU">
                <a:solidFill>
                  <a:schemeClr val="accent2"/>
                </a:solidFill>
              </a:rPr>
              <a:t>Поле с тонким колоском,      Тёплый вечер за окном.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/>
          </a:p>
        </p:txBody>
      </p:sp>
      <p:pic>
        <p:nvPicPr>
          <p:cNvPr id="4099" name="Picture 6" descr="DSCN3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800"/>
            <a:ext cx="81359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356100" y="1341438"/>
            <a:ext cx="47879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>
              <a:solidFill>
                <a:schemeClr val="accent2"/>
              </a:solidFill>
            </a:endParaRPr>
          </a:p>
          <a:p>
            <a:r>
              <a:rPr lang="ru-RU" i="1">
                <a:solidFill>
                  <a:schemeClr val="accent2"/>
                </a:solidFill>
              </a:rPr>
              <a:t>Самовар раздула Тула</a:t>
            </a:r>
          </a:p>
          <a:p>
            <a:r>
              <a:rPr lang="ru-RU" i="1">
                <a:solidFill>
                  <a:schemeClr val="accent2"/>
                </a:solidFill>
              </a:rPr>
              <a:t>Тула – древняя земля –</a:t>
            </a:r>
          </a:p>
          <a:p>
            <a:r>
              <a:rPr lang="ru-RU" i="1">
                <a:solidFill>
                  <a:schemeClr val="accent2"/>
                </a:solidFill>
              </a:rPr>
              <a:t>Белой скатертью взмахнула</a:t>
            </a:r>
          </a:p>
          <a:p>
            <a:r>
              <a:rPr lang="ru-RU" i="1">
                <a:solidFill>
                  <a:schemeClr val="accent2"/>
                </a:solidFill>
              </a:rPr>
              <a:t>От Заречья до Кремля.</a:t>
            </a:r>
          </a:p>
          <a:p>
            <a:endParaRPr lang="ru-RU" i="1">
              <a:solidFill>
                <a:schemeClr val="accent2"/>
              </a:solidFill>
            </a:endParaRPr>
          </a:p>
          <a:p>
            <a:r>
              <a:rPr lang="ru-RU" i="1">
                <a:solidFill>
                  <a:schemeClr val="accent2"/>
                </a:solidFill>
              </a:rPr>
              <a:t>Самовар гудит и топчет</a:t>
            </a:r>
          </a:p>
          <a:p>
            <a:r>
              <a:rPr lang="ru-RU" i="1">
                <a:solidFill>
                  <a:schemeClr val="accent2"/>
                </a:solidFill>
              </a:rPr>
              <a:t>Топку в небо белый дым.</a:t>
            </a:r>
          </a:p>
          <a:p>
            <a:r>
              <a:rPr lang="ru-RU" i="1">
                <a:solidFill>
                  <a:schemeClr val="accent2"/>
                </a:solidFill>
              </a:rPr>
              <a:t>Где ты ни был днём ли,</a:t>
            </a:r>
          </a:p>
          <a:p>
            <a:r>
              <a:rPr lang="ru-RU" i="1">
                <a:solidFill>
                  <a:schemeClr val="accent2"/>
                </a:solidFill>
              </a:rPr>
              <a:t>                                    ночью-</a:t>
            </a:r>
          </a:p>
          <a:p>
            <a:r>
              <a:rPr lang="ru-RU" i="1">
                <a:solidFill>
                  <a:schemeClr val="accent2"/>
                </a:solidFill>
              </a:rPr>
              <a:t>Словно дома рядом с ним.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932363" y="260350"/>
            <a:ext cx="3925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Тульский самовар</a:t>
            </a:r>
          </a:p>
        </p:txBody>
      </p:sp>
      <p:pic>
        <p:nvPicPr>
          <p:cNvPr id="31748" name="Picture 6" descr="3d89537752b40937741dfbd9fe991d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149725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fcd34331372b87e6f010bef2cb31d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88913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264025" y="639763"/>
            <a:ext cx="44719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Он гудит в лесной избушке,</a:t>
            </a:r>
          </a:p>
          <a:p>
            <a:r>
              <a:rPr lang="ru-RU">
                <a:solidFill>
                  <a:schemeClr val="accent2"/>
                </a:solidFill>
              </a:rPr>
              <a:t>В городах среди степей…</a:t>
            </a:r>
          </a:p>
          <a:p>
            <a:r>
              <a:rPr lang="ru-RU">
                <a:solidFill>
                  <a:schemeClr val="accent2"/>
                </a:solidFill>
              </a:rPr>
              <a:t>Из него не редко Пушкин</a:t>
            </a:r>
          </a:p>
          <a:p>
            <a:r>
              <a:rPr lang="ru-RU">
                <a:solidFill>
                  <a:schemeClr val="accent2"/>
                </a:solidFill>
              </a:rPr>
              <a:t>Чаем потчевал друзей.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Полководец, князь Суворов</a:t>
            </a:r>
          </a:p>
          <a:p>
            <a:r>
              <a:rPr lang="ru-RU">
                <a:solidFill>
                  <a:schemeClr val="accent2"/>
                </a:solidFill>
              </a:rPr>
              <a:t>За собой его возил.</a:t>
            </a:r>
          </a:p>
          <a:p>
            <a:r>
              <a:rPr lang="ru-RU">
                <a:solidFill>
                  <a:schemeClr val="accent2"/>
                </a:solidFill>
              </a:rPr>
              <a:t>Самовар наш нюхал порох,</a:t>
            </a:r>
          </a:p>
          <a:p>
            <a:r>
              <a:rPr lang="ru-RU">
                <a:solidFill>
                  <a:schemeClr val="accent2"/>
                </a:solidFill>
              </a:rPr>
              <a:t>Видел крепость Измаил.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Он гудит, не уставая,</a:t>
            </a:r>
          </a:p>
          <a:p>
            <a:r>
              <a:rPr lang="ru-RU">
                <a:solidFill>
                  <a:schemeClr val="accent2"/>
                </a:solidFill>
              </a:rPr>
              <a:t>Двести лет уже подряд.</a:t>
            </a:r>
          </a:p>
          <a:p>
            <a:r>
              <a:rPr lang="ru-RU">
                <a:solidFill>
                  <a:schemeClr val="accent2"/>
                </a:solidFill>
              </a:rPr>
              <a:t>Самовар душа живая –</a:t>
            </a:r>
          </a:p>
          <a:p>
            <a:r>
              <a:rPr lang="ru-RU">
                <a:solidFill>
                  <a:schemeClr val="accent2"/>
                </a:solidFill>
              </a:rPr>
              <a:t>Друг веселью, сказке брат.</a:t>
            </a:r>
          </a:p>
        </p:txBody>
      </p:sp>
      <p:pic>
        <p:nvPicPr>
          <p:cNvPr id="32771" name="Picture 5" descr="autor_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8913"/>
            <a:ext cx="19954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97a5306bd3194229cbf2dbc0a6fdf1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708275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447675" y="250825"/>
            <a:ext cx="1954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Хохлома</a:t>
            </a:r>
          </a:p>
        </p:txBody>
      </p:sp>
      <p:pic>
        <p:nvPicPr>
          <p:cNvPr id="33795" name="Picture 12" descr="Шестигранник большой"/>
          <p:cNvPicPr>
            <a:picLocks noChangeAspect="1" noChangeArrowheads="1"/>
          </p:cNvPicPr>
          <p:nvPr/>
        </p:nvPicPr>
        <p:blipFill>
          <a:blip r:embed="rId2" cstate="print"/>
          <a:srcRect l="9842" r="9842"/>
          <a:stretch>
            <a:fillRect/>
          </a:stretch>
        </p:blipFill>
        <p:spPr bwMode="auto">
          <a:xfrm>
            <a:off x="179388" y="2420938"/>
            <a:ext cx="4591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4" descr="Пло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990975"/>
            <a:ext cx="40259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6" descr="Хохлома купить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60350"/>
            <a:ext cx="40513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47675" y="466725"/>
            <a:ext cx="1404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Палех</a:t>
            </a:r>
          </a:p>
        </p:txBody>
      </p:sp>
      <p:pic>
        <p:nvPicPr>
          <p:cNvPr id="34819" name="Picture 6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85850"/>
            <a:ext cx="31686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09550"/>
            <a:ext cx="3673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0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276475"/>
            <a:ext cx="396081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2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149725"/>
            <a:ext cx="3744913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4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7244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03213" y="179388"/>
            <a:ext cx="4567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Дымковская игрушка</a:t>
            </a:r>
          </a:p>
        </p:txBody>
      </p:sp>
      <p:pic>
        <p:nvPicPr>
          <p:cNvPr id="35843" name="Picture 6" descr="Дымковская игр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2857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2" descr="2213883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88913"/>
            <a:ext cx="22288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4" descr="click?url=http%3A%2F%2Fmuseu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083050"/>
            <a:ext cx="374332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8" descr="dimk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076700"/>
            <a:ext cx="33845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0" descr="dim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908050"/>
            <a:ext cx="26558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03213" y="323850"/>
            <a:ext cx="5703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Матрёшки Сергиев- Посад</a:t>
            </a:r>
          </a:p>
        </p:txBody>
      </p:sp>
      <p:pic>
        <p:nvPicPr>
          <p:cNvPr id="36867" name="Picture 5" descr="Сергиев _ По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37063"/>
            <a:ext cx="33115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 Набор матрешек \&quot;Красная Шапочка\&quot;, арт.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89138"/>
            <a:ext cx="32400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 descr="Набор матрешек \&quot;Семейка\&quot;, арт.5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437063"/>
            <a:ext cx="32400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1" descr="Набор матрешек \&quot;Репка\&quot;, арт.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1916113"/>
            <a:ext cx="338296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3" descr="sp_matrosh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2708275"/>
            <a:ext cx="190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городецкая росп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500438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7" descr="городецкая роспи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713" y="3500438"/>
            <a:ext cx="27336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1" descr="городецкая роспи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836613"/>
            <a:ext cx="316865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3" descr="городецкая роспис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6035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5" descr="городецкая роспис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500438"/>
            <a:ext cx="234156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16"/>
          <p:cNvSpPr txBox="1">
            <a:spLocks noChangeArrowheads="1"/>
          </p:cNvSpPr>
          <p:nvPr/>
        </p:nvSpPr>
        <p:spPr bwMode="auto">
          <a:xfrm>
            <a:off x="519113" y="107950"/>
            <a:ext cx="4381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Городецкая роспись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Балал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763" y="2276475"/>
            <a:ext cx="2747962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7" descr="Балала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644900"/>
            <a:ext cx="23241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9" descr="Балалай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738" y="188913"/>
            <a:ext cx="23352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1" descr="Балалай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276475"/>
            <a:ext cx="2879725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808038" y="179388"/>
            <a:ext cx="2354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Балалайки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9388" y="5661025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мы Родиной зовём?          И под небом синим-синим</a:t>
            </a:r>
          </a:p>
          <a:p>
            <a:r>
              <a:rPr lang="ru-RU">
                <a:solidFill>
                  <a:schemeClr val="accent2"/>
                </a:solidFill>
              </a:rPr>
              <a:t>Всё, что в сердце бережём,     Флаг России над Кремлём.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5123" name="Picture 5" descr="moscow_00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5888"/>
            <a:ext cx="67691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2849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Герб  России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79388" y="4365625"/>
            <a:ext cx="50768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 России величавой</a:t>
            </a:r>
          </a:p>
          <a:p>
            <a:r>
              <a:rPr lang="ru-RU">
                <a:solidFill>
                  <a:schemeClr val="accent2"/>
                </a:solidFill>
              </a:rPr>
              <a:t>На гербе орёл двуглавый,</a:t>
            </a:r>
          </a:p>
          <a:p>
            <a:r>
              <a:rPr lang="ru-RU">
                <a:solidFill>
                  <a:schemeClr val="accent2"/>
                </a:solidFill>
              </a:rPr>
              <a:t>Чтоб на запад на восток</a:t>
            </a:r>
          </a:p>
          <a:p>
            <a:r>
              <a:rPr lang="ru-RU">
                <a:solidFill>
                  <a:schemeClr val="accent2"/>
                </a:solidFill>
              </a:rPr>
              <a:t>Он смотреть бы сразу мог.</a:t>
            </a:r>
          </a:p>
          <a:p>
            <a:r>
              <a:rPr lang="ru-RU">
                <a:solidFill>
                  <a:schemeClr val="accent2"/>
                </a:solidFill>
              </a:rPr>
              <a:t>Сильный, мудрый он и гордый.</a:t>
            </a:r>
          </a:p>
          <a:p>
            <a:r>
              <a:rPr lang="ru-RU">
                <a:solidFill>
                  <a:schemeClr val="accent2"/>
                </a:solidFill>
              </a:rPr>
              <a:t>Он – России дух свободный.</a:t>
            </a:r>
          </a:p>
        </p:txBody>
      </p:sp>
      <p:pic>
        <p:nvPicPr>
          <p:cNvPr id="6148" name="Picture 6" descr="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5888"/>
            <a:ext cx="44084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23850" y="5013325"/>
            <a:ext cx="3602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Белый цвет – берёзка.</a:t>
            </a:r>
          </a:p>
          <a:p>
            <a:r>
              <a:rPr lang="ru-RU">
                <a:solidFill>
                  <a:schemeClr val="accent2"/>
                </a:solidFill>
              </a:rPr>
              <a:t>Синий - неба цвет.</a:t>
            </a:r>
          </a:p>
          <a:p>
            <a:r>
              <a:rPr lang="ru-RU">
                <a:solidFill>
                  <a:schemeClr val="accent2"/>
                </a:solidFill>
              </a:rPr>
              <a:t>Красная полоска-</a:t>
            </a:r>
          </a:p>
          <a:p>
            <a:r>
              <a:rPr lang="ru-RU">
                <a:solidFill>
                  <a:schemeClr val="accent2"/>
                </a:solidFill>
              </a:rPr>
              <a:t>Солнечный рассвет.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3000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Флаг   России</a:t>
            </a:r>
          </a:p>
        </p:txBody>
      </p:sp>
      <p:pic>
        <p:nvPicPr>
          <p:cNvPr id="7172" name="Picture 6" descr="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765175"/>
            <a:ext cx="576103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916238" y="182563"/>
            <a:ext cx="5976937" cy="72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1.Россия - священная наша держава,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Россия - любимая наша страна.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Могучая воля, великая слава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Твое  достоянье на  все  времена!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Отечество наше свободное,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Братских народов союз вековой,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Предками данная мудрость народная!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страна! Мы гордимся тобой!</a:t>
            </a:r>
            <a:r>
              <a:rPr lang="ru-RU" sz="2000">
                <a:solidFill>
                  <a:schemeClr val="accent2"/>
                </a:solidFill>
              </a:rPr>
              <a:t/>
            </a:r>
            <a:br>
              <a:rPr lang="ru-RU" sz="2000">
                <a:solidFill>
                  <a:schemeClr val="accent2"/>
                </a:solidFill>
              </a:rPr>
            </a:br>
            <a:endParaRPr lang="ru-RU" sz="2000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2.От южных морей до полярного края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Раскинулись наши леса и поля.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Одна ты на свете! Одна ты такая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Хранимая Богом родная земля!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</a:p>
          <a:p>
            <a:endParaRPr lang="ru-RU" sz="2000" i="1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3.Широкий простор для мечты и для жизни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Грядущие нам открывают года.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Нам силу дает наша верность Отчизне.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Так было, так есть и так будет всегда!</a:t>
            </a:r>
            <a:r>
              <a:rPr lang="ru-RU"/>
              <a:t/>
            </a:r>
            <a:br>
              <a:rPr lang="ru-RU"/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03213" y="250825"/>
            <a:ext cx="1987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Гимн</a:t>
            </a:r>
          </a:p>
          <a:p>
            <a:r>
              <a:rPr lang="ru-RU" sz="3200" i="1">
                <a:solidFill>
                  <a:srgbClr val="FF0000"/>
                </a:solidFill>
              </a:rPr>
              <a:t>   России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250825" y="1773238"/>
            <a:ext cx="2519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Музыка - Георгия Александрова, новый текст - Сергея Михалкова.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167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Москва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84213" y="5084763"/>
            <a:ext cx="51117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Москва – это Красная площадь.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башни Кремля.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сердце России,</a:t>
            </a:r>
          </a:p>
          <a:p>
            <a:r>
              <a:rPr lang="ru-RU">
                <a:solidFill>
                  <a:schemeClr val="accent2"/>
                </a:solidFill>
              </a:rPr>
              <a:t>Которое любит тебя.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9220" name="Picture 6" descr="moscow_0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5888"/>
            <a:ext cx="66246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герб Моск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16652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87313" y="179388"/>
            <a:ext cx="4173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Санкт - Петербург</a:t>
            </a:r>
          </a:p>
        </p:txBody>
      </p:sp>
      <p:pic>
        <p:nvPicPr>
          <p:cNvPr id="10243" name="Picture 5" descr="герб санкт-петербур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1809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79388" y="5516563"/>
            <a:ext cx="8713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Он царя Петра творенье,     Кораблей заморских флаги,</a:t>
            </a:r>
            <a:r>
              <a:rPr lang="ru-RU"/>
              <a:t> </a:t>
            </a:r>
            <a:r>
              <a:rPr lang="ru-RU">
                <a:solidFill>
                  <a:schemeClr val="accent2"/>
                </a:solidFill>
              </a:rPr>
              <a:t>Город славы, город сад.     Вдоль Невы дворцов парад.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0245" name="Picture 7" descr="spb_0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836613"/>
            <a:ext cx="626427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848</Words>
  <Application>Microsoft Office PowerPoint</Application>
  <PresentationFormat>Экран (4:3)</PresentationFormat>
  <Paragraphs>208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2</cp:lastModifiedBy>
  <cp:revision>35</cp:revision>
  <dcterms:created xsi:type="dcterms:W3CDTF">2008-02-07T16:31:21Z</dcterms:created>
  <dcterms:modified xsi:type="dcterms:W3CDTF">2021-12-08T05:58:51Z</dcterms:modified>
</cp:coreProperties>
</file>