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81" r:id="rId6"/>
    <p:sldId id="273" r:id="rId7"/>
    <p:sldId id="260" r:id="rId8"/>
    <p:sldId id="261" r:id="rId9"/>
    <p:sldId id="262" r:id="rId10"/>
    <p:sldId id="282" r:id="rId11"/>
    <p:sldId id="264" r:id="rId12"/>
    <p:sldId id="267" r:id="rId13"/>
    <p:sldId id="266" r:id="rId14"/>
    <p:sldId id="268" r:id="rId15"/>
    <p:sldId id="269" r:id="rId16"/>
    <p:sldId id="270" r:id="rId17"/>
    <p:sldId id="271" r:id="rId18"/>
    <p:sldId id="276" r:id="rId19"/>
    <p:sldId id="278" r:id="rId20"/>
    <p:sldId id="259" r:id="rId21"/>
    <p:sldId id="274" r:id="rId22"/>
    <p:sldId id="280" r:id="rId23"/>
    <p:sldId id="275" r:id="rId24"/>
    <p:sldId id="272" r:id="rId25"/>
    <p:sldId id="277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416265675123943E-2"/>
          <c:y val="4.0089363829521309E-2"/>
          <c:w val="0.95158373432487608"/>
          <c:h val="0.86446756655418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начало проекта</c:v>
                </c:pt>
                <c:pt idx="1">
                  <c:v>конец проекта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начало проекта</c:v>
                </c:pt>
                <c:pt idx="1">
                  <c:v>конец проекта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40</c:v>
                </c:pt>
                <c:pt idx="1">
                  <c:v>55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начало проекта</c:v>
                </c:pt>
                <c:pt idx="1">
                  <c:v>конец проекта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42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11072"/>
        <c:axId val="22612608"/>
      </c:barChart>
      <c:catAx>
        <c:axId val="22611072"/>
        <c:scaling>
          <c:orientation val="minMax"/>
        </c:scaling>
        <c:delete val="0"/>
        <c:axPos val="b"/>
        <c:majorTickMark val="out"/>
        <c:minorTickMark val="none"/>
        <c:tickLblPos val="nextTo"/>
        <c:crossAx val="22612608"/>
        <c:crosses val="autoZero"/>
        <c:auto val="1"/>
        <c:lblAlgn val="ctr"/>
        <c:lblOffset val="100"/>
        <c:noMultiLvlLbl val="0"/>
      </c:catAx>
      <c:valAx>
        <c:axId val="22612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611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A8EF18-78DB-4AD9-BEF4-BD38BF2E82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153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A4EFC6A-254B-41D1-AD7B-079752B860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164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94D650-3CF2-47D4-AAB8-DD976F6D5D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50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05C09CE6-AC83-4B23-9E91-2B30856E21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374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18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7000"/>
            <a:ext cx="8226425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A6B53B55-BD76-499D-B2DB-236C65468F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582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40A821-99D9-48F4-91B6-6D4D34FCA8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709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0F718F-2196-4248-9BB5-F7743E0B08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270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D24D535-1CC9-4A2A-81DE-D3B93BDF05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515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AF0499-9027-45F6-A3F3-41312B775F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805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65BDACB-0B00-415D-8E99-57829E6A56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984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2B24AF-81E5-4B7A-9745-DA99A57AB7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85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597CED5-252E-427F-AFC2-2A4866896F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268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2C9C0A-42F7-48CF-BED1-F662D783B2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740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5022EFDF-F960-48FB-B8D1-D21E5A03DAD4}" type="slidenum">
              <a:rPr lang="ru-RU" altLang="ru-RU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190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МУНИЦИПАЛЬНОЕ АВТОНОМНОЕ ОБРАЗОВАТЕЛЬНОЕ УЧРЕЖДЕНИЕ ДЕТСКИЙ САД КОМБИНИРОВАННОГО ВИДА «Югорка»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4315354"/>
            <a:ext cx="3923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 проекта:</a:t>
            </a:r>
          </a:p>
          <a:p>
            <a:pPr algn="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Вадаева Жасмина</a:t>
            </a:r>
          </a:p>
          <a:p>
            <a:pPr algn="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</a:p>
          <a:p>
            <a:pPr algn="r"/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Недикова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Т.А.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160" y="6293910"/>
            <a:ext cx="2160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г.  Покачи – 2020 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63" y="1258684"/>
            <a:ext cx="4961045" cy="47626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7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Памятники носу</a:t>
            </a:r>
            <a:b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6612" y="1628800"/>
            <a:ext cx="4317875" cy="2155800"/>
          </a:xfrm>
        </p:spPr>
        <p:txBody>
          <a:bodyPr/>
          <a:lstStyle/>
          <a:p>
            <a:r>
              <a:rPr lang="ru-RU" sz="1800" dirty="0" smtClean="0"/>
              <a:t>             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Нос майора Ковалева </a:t>
            </a:r>
          </a:p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            (Санкт-Петербург)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sz="1400" dirty="0" smtClean="0"/>
          </a:p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 Нос Николая Гоголя  (Киев)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E:\гого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7" y="1490018"/>
            <a:ext cx="4191743" cy="2515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нн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6146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9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овладения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знаниями по теме «Нос»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828800" y="18288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09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Лаборатория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«Доктора Айболита»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2" y="1674683"/>
            <a:ext cx="3707457" cy="24743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9" y="1674682"/>
            <a:ext cx="3862387" cy="25611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41763"/>
            <a:ext cx="4139505" cy="2762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9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6425" cy="1800201"/>
          </a:xfrm>
        </p:spPr>
        <p:txBody>
          <a:bodyPr/>
          <a:lstStyle/>
          <a:p>
            <a:pPr>
              <a:lnSpc>
                <a:spcPts val="1575"/>
              </a:lnSpc>
              <a:spcAft>
                <a:spcPts val="75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1. Можно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ли с помощью рта определить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запах?</a:t>
            </a:r>
            <a:endParaRPr lang="ru-RU" sz="28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4653136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определить запах, нужно сделать                        несколько вдохов носом.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4" y="1430322"/>
            <a:ext cx="4181482" cy="27907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60150"/>
            <a:ext cx="3946988" cy="26342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9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Может ли человек находиться без воздуха?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4037013" cy="12241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797152"/>
            <a:ext cx="8226425" cy="165618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Дыхание имеет важное значение и если воздух не     поступает, это опасно не только для наших легких, но и для головного мозга.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7"/>
            <a:ext cx="4928407" cy="3289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5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8588"/>
            <a:ext cx="8144073" cy="106816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3.Нужно ли прикрывать нос носовым платком?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06833" y="5013176"/>
            <a:ext cx="8226425" cy="118182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платка микробы разлетаются на большое расстояние и заражают здоровых людей. Платок является предметом личной гигиены.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3272947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272947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3232075" cy="215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5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Зависит ли от носа наш голос?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7544" y="4869160"/>
            <a:ext cx="8216081" cy="1584176"/>
          </a:xfrm>
        </p:spPr>
        <p:txBody>
          <a:bodyPr/>
          <a:lstStyle/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 нужен, чтобы красиво произносить          звуки.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96" y="1484301"/>
            <a:ext cx="5323776" cy="35531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5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28588"/>
            <a:ext cx="8226425" cy="99695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«Живой фильтр»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03398" y="4446905"/>
            <a:ext cx="8899872" cy="1718399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носу находятся крохотные реснички, которые задерживают частички пыли  с вредными микробами. Поэтому нос называют живым фильтром, нужно дышать через нос.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32" y="2420888"/>
            <a:ext cx="3035638" cy="202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8" y="980729"/>
            <a:ext cx="3236746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141" y="1772816"/>
            <a:ext cx="302096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5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ПЕЧКА НОС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 носа есть кровеносные сосуды, по которым течет горячая кровь. Поэтому воздух, который мы вдыхаем, быстро согревается.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4267200" cy="2847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9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6425" cy="1433512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Мои опыты доказали, что нос нам нужен для того, чтобы: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16832"/>
            <a:ext cx="8226425" cy="4206156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B050"/>
                </a:solidFill>
              </a:rPr>
              <a:t>п</a:t>
            </a:r>
            <a:r>
              <a:rPr lang="ru-RU" sz="2800" b="1" dirty="0" smtClean="0">
                <a:solidFill>
                  <a:srgbClr val="00B050"/>
                </a:solidFill>
              </a:rPr>
              <a:t>равильно дышать;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B050"/>
                </a:solidFill>
              </a:rPr>
              <a:t>у</a:t>
            </a:r>
            <a:r>
              <a:rPr lang="ru-RU" sz="2800" b="1" dirty="0" smtClean="0">
                <a:solidFill>
                  <a:srgbClr val="00B050"/>
                </a:solidFill>
              </a:rPr>
              <a:t>лавливать запахи;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B050"/>
                </a:solidFill>
              </a:rPr>
              <a:t>к</a:t>
            </a:r>
            <a:r>
              <a:rPr lang="ru-RU" sz="2800" b="1" dirty="0" smtClean="0">
                <a:solidFill>
                  <a:srgbClr val="00B050"/>
                </a:solidFill>
              </a:rPr>
              <a:t>расиво разговаривать;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B050"/>
                </a:solidFill>
              </a:rPr>
              <a:t>с</a:t>
            </a:r>
            <a:r>
              <a:rPr lang="ru-RU" sz="2800" b="1" dirty="0" smtClean="0">
                <a:solidFill>
                  <a:srgbClr val="00B050"/>
                </a:solidFill>
              </a:rPr>
              <a:t>лужит живым фильтром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6425" cy="1433512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Какую роль … играет в жизни человека?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931593" cy="32913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2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28418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Рассказы, сказки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\Desktop\баба я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3187724" cy="26518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карлик но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36" y="3861048"/>
            <a:ext cx="3901264" cy="2749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лис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02408"/>
            <a:ext cx="4084080" cy="27586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57" y="3576364"/>
            <a:ext cx="3426109" cy="3168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0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«Такие разные носы»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06" y="3777500"/>
            <a:ext cx="2520280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89040"/>
            <a:ext cx="2088232" cy="2159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82" y="1421180"/>
            <a:ext cx="2792590" cy="18638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91" y="1421180"/>
            <a:ext cx="3024613" cy="20186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26" y="1421180"/>
            <a:ext cx="2887653" cy="1927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3789040"/>
            <a:ext cx="3131393" cy="26502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0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6425" cy="1296144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Работая над проектом, я узнала: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844824"/>
            <a:ext cx="8226425" cy="4608512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Зачем нужен нос?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Интересные факты о носе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Рассказы, загадки, стихотворения о носе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правильно дышать и ухаживать за носом 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Зачем нужен Нос?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r>
              <a:rPr lang="ru-RU" altLang="ru-RU" sz="1600" b="1" dirty="0">
                <a:latin typeface="Times New Roman" pitchFamily="16" charset="0"/>
              </a:rPr>
              <a:t>Он на вдохе – пылесос,</a:t>
            </a:r>
          </a:p>
          <a:p>
            <a:pPr>
              <a:buClrTx/>
              <a:buFontTx/>
              <a:buNone/>
            </a:pPr>
            <a:r>
              <a:rPr lang="ru-RU" altLang="ru-RU" sz="1600" b="1" dirty="0">
                <a:latin typeface="Times New Roman" pitchFamily="16" charset="0"/>
              </a:rPr>
              <a:t>А на выдохе – насос.</a:t>
            </a:r>
          </a:p>
          <a:p>
            <a:pPr>
              <a:buClrTx/>
              <a:buFontTx/>
              <a:buNone/>
            </a:pPr>
            <a:r>
              <a:rPr lang="ru-RU" altLang="ru-RU" sz="1600" b="1" dirty="0">
                <a:latin typeface="Times New Roman" pitchFamily="16" charset="0"/>
              </a:rPr>
              <a:t>Фильтром служит от болезней.</a:t>
            </a:r>
          </a:p>
          <a:p>
            <a:pPr>
              <a:buClrTx/>
              <a:buFontTx/>
              <a:buNone/>
            </a:pPr>
            <a:r>
              <a:rPr lang="ru-RU" altLang="ru-RU" sz="1600" b="1" dirty="0">
                <a:latin typeface="Times New Roman" pitchFamily="16" charset="0"/>
              </a:rPr>
              <a:t>Нету органа </a:t>
            </a:r>
            <a:r>
              <a:rPr lang="ru-RU" altLang="ru-RU" sz="1600" b="1" dirty="0" smtClean="0">
                <a:latin typeface="Times New Roman" pitchFamily="16" charset="0"/>
              </a:rPr>
              <a:t>полезней.</a:t>
            </a:r>
          </a:p>
          <a:p>
            <a:pPr>
              <a:buClrTx/>
              <a:buFontTx/>
              <a:buNone/>
            </a:pPr>
            <a:r>
              <a:rPr lang="ru-RU" altLang="ru-RU" sz="1600" b="1" dirty="0">
                <a:latin typeface="Times New Roman" pitchFamily="16" charset="0"/>
              </a:rPr>
              <a:t>Любит чистый он платок,</a:t>
            </a:r>
          </a:p>
          <a:p>
            <a:pPr>
              <a:buClrTx/>
              <a:buFontTx/>
              <a:buNone/>
            </a:pPr>
            <a:r>
              <a:rPr lang="ru-RU" altLang="ru-RU" sz="1600" b="1" dirty="0">
                <a:latin typeface="Times New Roman" pitchFamily="16" charset="0"/>
              </a:rPr>
              <a:t>По утрам – воды поток.</a:t>
            </a:r>
          </a:p>
          <a:p>
            <a:pPr>
              <a:buClrTx/>
              <a:buFontTx/>
              <a:buNone/>
            </a:pPr>
            <a:r>
              <a:rPr lang="ru-RU" altLang="ru-RU" sz="1600" b="1" dirty="0">
                <a:latin typeface="Times New Roman" pitchFamily="16" charset="0"/>
              </a:rPr>
              <a:t>Любит нюхать он цветы,</a:t>
            </a:r>
          </a:p>
          <a:p>
            <a:pPr>
              <a:buClrTx/>
              <a:buFontTx/>
              <a:buNone/>
            </a:pPr>
            <a:r>
              <a:rPr lang="ru-RU" altLang="ru-RU" sz="1600" b="1" dirty="0">
                <a:latin typeface="Times New Roman" pitchFamily="16" charset="0"/>
              </a:rPr>
              <a:t>Любит он тебя, а ты</a:t>
            </a:r>
            <a:r>
              <a:rPr lang="ru-RU" altLang="ru-RU" sz="1600" b="1" dirty="0" smtClean="0">
                <a:latin typeface="Times New Roman" pitchFamily="16" charset="0"/>
              </a:rPr>
              <a:t>…</a:t>
            </a:r>
          </a:p>
          <a:p>
            <a:pPr>
              <a:buClrTx/>
              <a:buFontTx/>
              <a:buNone/>
            </a:pPr>
            <a:r>
              <a:rPr lang="ru-RU" altLang="ru-RU" sz="1600" b="1" dirty="0">
                <a:latin typeface="Times New Roman" pitchFamily="16" charset="0"/>
              </a:rPr>
              <a:t>Пальцем в нём не ковыряй</a:t>
            </a:r>
          </a:p>
          <a:p>
            <a:pPr>
              <a:buClrTx/>
              <a:buFontTx/>
              <a:buNone/>
            </a:pPr>
            <a:r>
              <a:rPr lang="ru-RU" altLang="ru-RU" sz="1600" b="1" dirty="0">
                <a:latin typeface="Times New Roman" pitchFamily="16" charset="0"/>
              </a:rPr>
              <a:t>И по лужам не гуляй!</a:t>
            </a:r>
          </a:p>
          <a:p>
            <a:pPr>
              <a:buClrTx/>
              <a:buFontTx/>
              <a:buNone/>
            </a:pPr>
            <a:r>
              <a:rPr lang="ru-RU" altLang="ru-RU" sz="1600" b="1" dirty="0">
                <a:latin typeface="Times New Roman" pitchFamily="16" charset="0"/>
              </a:rPr>
              <a:t>А не то любимый нос</a:t>
            </a:r>
          </a:p>
          <a:p>
            <a:pPr>
              <a:buClrTx/>
              <a:buFontTx/>
              <a:buNone/>
            </a:pPr>
            <a:r>
              <a:rPr lang="ru-RU" altLang="ru-RU" sz="1600" b="1" dirty="0">
                <a:latin typeface="Times New Roman" pitchFamily="16" charset="0"/>
              </a:rPr>
              <a:t>Запыхтит как паровоз</a:t>
            </a:r>
            <a:r>
              <a:rPr lang="ru-RU" altLang="ru-RU" sz="1600" dirty="0"/>
              <a:t>!</a:t>
            </a:r>
          </a:p>
          <a:p>
            <a:pPr algn="ctr">
              <a:buClrTx/>
            </a:pPr>
            <a:r>
              <a:rPr lang="ru-RU" altLang="ru-RU" sz="1600" b="1" dirty="0">
                <a:solidFill>
                  <a:srgbClr val="FF0000"/>
                </a:solidFill>
              </a:rPr>
              <a:t>Берегите свой нос!</a:t>
            </a:r>
          </a:p>
          <a:p>
            <a:pPr>
              <a:buClrTx/>
              <a:buFontTx/>
              <a:buNone/>
            </a:pPr>
            <a:endParaRPr lang="ru-RU" altLang="ru-RU" sz="1600" b="1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Дыхательная гимнастика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И.п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.- сидим, руки ладонями друг к другу на уровне груди; делается глубокий вдох, руки медленно поднимаются вверх, выдох – руки медленно возвращаются в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и.п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И.п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тоже. Глубокий вдох – руки медленно вытягиваются вперед, выдох – руки медленно возвращаются в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и.п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Делаем спокойный вдох носом. На выдохе с одновременным постукиванием по крыльям носа и произносим слоги «ба-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Будьте здоровы!</a:t>
            </a: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4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Тема исследования: 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Секреты носа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504" y="2204863"/>
            <a:ext cx="81529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/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получить знания о назначении            носа, узнать, какую важную роль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грает этот орган в жизни  человека. </a:t>
            </a: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6425" cy="1296144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нтересные факты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923481" cy="30146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4032001" cy="30146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15534"/>
            <a:ext cx="3672408" cy="29170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0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6425" cy="1433512"/>
          </a:xfrm>
        </p:spPr>
        <p:txBody>
          <a:bodyPr/>
          <a:lstStyle/>
          <a:p>
            <a:endParaRPr lang="ru-RU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н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3920"/>
            <a:ext cx="7137094" cy="498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1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6425" cy="1433512"/>
          </a:xfrm>
        </p:spPr>
        <p:txBody>
          <a:bodyPr/>
          <a:lstStyle/>
          <a:p>
            <a:r>
              <a:rPr lang="ru-RU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осы людей </a:t>
            </a:r>
            <a:endParaRPr lang="ru-RU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6992"/>
            <a:ext cx="3816424" cy="2808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2915"/>
            <a:ext cx="2880320" cy="28803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52273"/>
            <a:ext cx="3024336" cy="30173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0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347" y="-171400"/>
            <a:ext cx="9592245" cy="2376264"/>
          </a:xfrm>
        </p:spPr>
        <p:txBody>
          <a:bodyPr/>
          <a:lstStyle/>
          <a:p>
            <a:pPr marR="1440815">
              <a:lnSpc>
                <a:spcPts val="1500"/>
              </a:lnSpc>
              <a:spcAft>
                <a:spcPts val="0"/>
              </a:spcAft>
            </a:pPr>
            <a:r>
              <a:rPr lang="ru-RU" sz="4000" b="1" spc="-45" dirty="0" smtClean="0">
                <a:solidFill>
                  <a:srgbClr val="00B050"/>
                </a:solidFill>
                <a:latin typeface="Times New Roman"/>
                <a:ea typeface="Times New Roman"/>
              </a:rPr>
              <a:t>Томас </a:t>
            </a:r>
            <a:r>
              <a:rPr lang="ru-RU" sz="4000" b="1" spc="-45" dirty="0" err="1" smtClean="0">
                <a:solidFill>
                  <a:srgbClr val="00B050"/>
                </a:solidFill>
                <a:latin typeface="Times New Roman"/>
                <a:ea typeface="Times New Roman"/>
              </a:rPr>
              <a:t>Уэдерс</a:t>
            </a:r>
            <a:r>
              <a:rPr lang="ru-RU" sz="4000" b="1" spc="-45" dirty="0" smtClean="0">
                <a:solidFill>
                  <a:srgbClr val="00B050"/>
                </a:solidFill>
                <a:latin typeface="Times New Roman"/>
                <a:ea typeface="Times New Roman"/>
              </a:rPr>
              <a:t> (</a:t>
            </a:r>
            <a:r>
              <a:rPr lang="en-US" sz="4000" b="1" spc="-45" dirty="0" smtClean="0">
                <a:solidFill>
                  <a:srgbClr val="00B050"/>
                </a:solidFill>
                <a:latin typeface="Times New Roman"/>
                <a:ea typeface="Times New Roman"/>
              </a:rPr>
              <a:t>XVIII </a:t>
            </a:r>
            <a:r>
              <a:rPr lang="ru-RU" sz="4000" b="1" spc="-45" dirty="0" smtClean="0">
                <a:solidFill>
                  <a:srgbClr val="00B050"/>
                </a:solidFill>
                <a:latin typeface="Times New Roman"/>
                <a:ea typeface="Times New Roman"/>
              </a:rPr>
              <a:t>век)</a:t>
            </a:r>
            <a:br>
              <a:rPr lang="ru-RU" sz="4000" b="1" spc="-45" dirty="0" smtClean="0">
                <a:solidFill>
                  <a:srgbClr val="00B050"/>
                </a:solidFill>
                <a:latin typeface="Times New Roman"/>
                <a:ea typeface="Times New Roman"/>
              </a:rPr>
            </a:br>
            <a:r>
              <a:rPr lang="ru-RU" sz="4000" b="1" spc="-45" dirty="0" smtClean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br>
              <a:rPr lang="ru-RU" sz="4000" b="1" spc="-45" dirty="0" smtClean="0">
                <a:solidFill>
                  <a:srgbClr val="00B050"/>
                </a:solidFill>
                <a:latin typeface="Times New Roman"/>
                <a:ea typeface="Times New Roman"/>
              </a:rPr>
            </a:br>
            <a:r>
              <a:rPr lang="ru-RU" sz="4000" b="1" spc="-45" dirty="0" smtClean="0">
                <a:solidFill>
                  <a:srgbClr val="00B050"/>
                </a:solidFill>
                <a:latin typeface="Times New Roman"/>
                <a:ea typeface="Times New Roman"/>
              </a:rPr>
              <a:t>длина носа 19,05см</a:t>
            </a:r>
            <a:endParaRPr lang="ru-RU" sz="4000" b="1" dirty="0">
              <a:solidFill>
                <a:srgbClr val="00B050"/>
              </a:solidFill>
              <a:latin typeface="Times New Roman"/>
              <a:ea typeface="Times New Roman"/>
            </a:endParaRPr>
          </a:p>
        </p:txBody>
      </p:sp>
      <p:pic>
        <p:nvPicPr>
          <p:cNvPr id="3076" name="Picture 4" descr="C:\Users\Admin\Desktop\великаб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832648" cy="4248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09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pc="-45" dirty="0" err="1">
                <a:solidFill>
                  <a:srgbClr val="00B050"/>
                </a:solidFill>
                <a:latin typeface="Times New Roman"/>
                <a:ea typeface="Times New Roman"/>
              </a:rPr>
              <a:t>Мехмет</a:t>
            </a:r>
            <a:r>
              <a:rPr lang="ru-RU" sz="3600" b="1" spc="-45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ru-RU" sz="3600" b="1" spc="-45" dirty="0" err="1">
                <a:solidFill>
                  <a:srgbClr val="00B050"/>
                </a:solidFill>
                <a:latin typeface="Times New Roman"/>
                <a:ea typeface="Times New Roman"/>
              </a:rPr>
              <a:t>Озюрек</a:t>
            </a:r>
            <a:r>
              <a:rPr lang="ru-RU" sz="3600" b="1" spc="-45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ru-RU" sz="3600" b="1" spc="-45" dirty="0" smtClean="0">
                <a:solidFill>
                  <a:srgbClr val="00B050"/>
                </a:solidFill>
                <a:latin typeface="Times New Roman"/>
                <a:ea typeface="Times New Roman"/>
              </a:rPr>
              <a:t> длина носа 8,8 см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тур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718548" cy="50405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индиа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1"/>
            <a:ext cx="3652664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здороваться носа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75529"/>
            <a:ext cx="4344793" cy="4187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70080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Государство Африки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475090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Жительница Индии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про НОС в Роwer Pain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459</Words>
  <Application>Microsoft Office PowerPoint</Application>
  <PresentationFormat>Экран (4:3)</PresentationFormat>
  <Paragraphs>68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Презентация про НОС в Роwer Paint</vt:lpstr>
      <vt:lpstr>МУНИЦИПАЛЬНОЕ АВТОНОМНОЕ ОБРАЗОВАТЕЛЬНОЕ УЧРЕЖДЕНИЕ ДЕТСКИЙ САД КОМБИНИРОВАННОГО ВИДА «Югорка»</vt:lpstr>
      <vt:lpstr> Какую роль … играет в жизни человека?  </vt:lpstr>
      <vt:lpstr>Тема исследования:  «Секреты носа»</vt:lpstr>
      <vt:lpstr>Интересные факты</vt:lpstr>
      <vt:lpstr>Презентация PowerPoint</vt:lpstr>
      <vt:lpstr>носы людей </vt:lpstr>
      <vt:lpstr>Томас Уэдерс (XVIII век)   длина носа 19,05см</vt:lpstr>
      <vt:lpstr>Мехмет Озюрек  длина носа 8,8 см</vt:lpstr>
      <vt:lpstr>Презентация PowerPoint</vt:lpstr>
      <vt:lpstr>Памятники носу </vt:lpstr>
      <vt:lpstr>Уровень овладения  знаниями по теме «Нос»</vt:lpstr>
      <vt:lpstr>Лаборатория  «Доктора Айболита»</vt:lpstr>
      <vt:lpstr>1. Можно ли с помощью рта определить запах?</vt:lpstr>
      <vt:lpstr>2. Может ли человек находиться без воздуха?</vt:lpstr>
      <vt:lpstr>3.Нужно ли прикрывать нос носовым платком?</vt:lpstr>
      <vt:lpstr>4. Зависит ли от носа наш голос?</vt:lpstr>
      <vt:lpstr>5. «Живой фильтр»</vt:lpstr>
      <vt:lpstr>ПЕЧКА НОС</vt:lpstr>
      <vt:lpstr>Мои опыты доказали, что нос нам нужен для того, чтобы: </vt:lpstr>
      <vt:lpstr>Рассказы, сказки</vt:lpstr>
      <vt:lpstr>«Такие разные носы»</vt:lpstr>
      <vt:lpstr>Работая над проектом, я узнала: </vt:lpstr>
      <vt:lpstr>Зачем нужен Нос? </vt:lpstr>
      <vt:lpstr>Дыхательная гимнастика</vt:lpstr>
      <vt:lpstr>   Будьте здоровы!</vt:lpstr>
      <vt:lpstr>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Библиотека11</cp:lastModifiedBy>
  <cp:revision>46</cp:revision>
  <dcterms:created xsi:type="dcterms:W3CDTF">2016-04-07T14:10:37Z</dcterms:created>
  <dcterms:modified xsi:type="dcterms:W3CDTF">2020-02-27T04:03:13Z</dcterms:modified>
</cp:coreProperties>
</file>