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67" r:id="rId4"/>
    <p:sldId id="257" r:id="rId5"/>
    <p:sldId id="258" r:id="rId6"/>
    <p:sldId id="264" r:id="rId7"/>
    <p:sldId id="259" r:id="rId8"/>
    <p:sldId id="260" r:id="rId9"/>
    <p:sldId id="261" r:id="rId10"/>
    <p:sldId id="262" r:id="rId11"/>
    <p:sldId id="265" r:id="rId12"/>
    <p:sldId id="269" r:id="rId13"/>
    <p:sldId id="263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BB25A-CF5A-46F8-AD11-DA5889E02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C75102-52AD-4F44-918E-80394DD4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BF563-B4DB-441E-AFF4-CC384604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3D6DEF-A4C1-4BBC-B98E-99BF2B28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9D555-BBFA-4B24-9AA6-271E1AA7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1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B36FD-BEEA-4D2E-8E88-338381EC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1452D1-204B-416C-8622-6DC4D947E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3A8CB-BC4C-4DCB-8D9E-3E1390FA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79032-1D72-4EC7-95DB-D0D01CDF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DD66D-4A01-483A-9EB3-72143BC2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8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7D3B71-4696-4C2E-B71A-1E675FD41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AA6137-9E62-4D9F-AD97-ED50A8FF9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BDB683-86D5-4B14-B3AD-8A68D13B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96DD9-05FF-416F-B0DE-9755FF43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23319-D212-45FA-9EA3-4B871177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019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8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A3450-CFCD-412B-90A5-ADB062EE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226575-EA96-4603-AF06-05793D483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57DAC-574A-4BB8-B7E2-EB77C0CFA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054564-D760-40DA-B14A-A7E22708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E0744-757E-429B-9EE0-9C12C6FD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0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82BCF-33FD-48D0-9C02-AA8E43DB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83C6B6-9261-4011-89A0-4E2F79C1E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624E7F-6C1B-47A1-9020-F055739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65189-2319-43A9-9E79-7E52CB57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3D83EA-5F7B-461A-A2AD-3FAC4B29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3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2061-EA2C-4010-875A-6895C3F0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494D5-E234-4AEC-8BA2-6E313C585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2ACCEE-411C-4F84-84E6-0ED21FEF6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05DA6A-F8B1-4647-8C8F-CC4F85C4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5CEE4A-7C19-4EF6-BD2A-E1639D3D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653242-A0F8-49FC-9AD7-8854EF2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9EB79-52D3-4ECB-AC11-403E4D388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0B7A3D-EB19-45E1-8771-3C36E907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0DDE62-B7BA-48CB-8B35-824DEED6C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409B3F-FEEE-417B-9A92-50EE6320E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A334DF-F315-4F69-A976-1403657DC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1CEAFF-076D-4739-BB6E-5179093B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8401B2-E2BE-4484-93CD-C45DEEFA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9FF63F-5E15-4BC4-8635-3E718549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12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97A49-DF4D-42B6-B602-85E9CE54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E69937-7D5B-47CF-8EAE-9479EF8B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D54B7E-C4F4-4EC9-A506-C74D83C4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C5D824-9B74-4514-BB1E-598966DA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2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FC2BA-6ECC-4264-862C-DB58F682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61180D-4099-486E-A743-849E3470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9E1579-02DC-40CC-A9E3-FB2B13BF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11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3A9C6-1777-4A4E-A2E3-2E7C137F4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931FC-59F3-4F89-B887-F574FE77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8201B9-DB61-4748-9CA1-518997B31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E85DF-C1FE-4369-BF74-627F921F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C75F87-7B61-4AEA-8F7B-BB58733C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650B9E-EFEC-40A8-A25A-8BE59C5C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21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73457-5F6A-4126-9E8C-A081CFC7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619F49-1FEF-4D28-99E7-D4A79B0351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5508EB-B68F-494B-AD91-131BA47AE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9E692D-56C6-42F6-93A7-65AD25542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8C624-AFF5-45F9-8D9D-38B8789A5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B93678-BF9D-4AA1-B1B7-76CAE9AE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4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E793B-B8DE-44F3-82BA-F18DFF8A4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62ADC3-0B5B-49C7-8370-31BC547DA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DD3D4-B517-46E6-B53D-65D0D5DFD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9FB5FF-2667-4A4F-A195-285565088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B3FF17-4E8C-4A80-8114-173AA4156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17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gif"/><Relationship Id="rId5" Type="http://schemas.openxmlformats.org/officeDocument/2006/relationships/image" Target="../media/image8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8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664" cy="6850766"/>
          </a:xfrm>
          <a:prstGeom prst="rect">
            <a:avLst/>
          </a:prstGeom>
        </p:spPr>
      </p:pic>
      <p:pic>
        <p:nvPicPr>
          <p:cNvPr id="2" name="01_Слова Весны___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96A434-5639-4DF8-9A77-3B6017F99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85768"/>
            <a:ext cx="1354243" cy="11298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0BEE8B-511F-480E-BB4E-C74D9B232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568" flipH="1">
            <a:off x="7316967" y="3172400"/>
            <a:ext cx="1048880" cy="9712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DB9C9-2691-47C9-8A00-C5A8E740B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6672">
            <a:off x="4355977" y="5136986"/>
            <a:ext cx="1872208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5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C74D5D-A4CA-44AA-B633-0361D5144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06489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6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96A434-5639-4DF8-9A77-3B6017F99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85768"/>
            <a:ext cx="1354243" cy="11298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0BEE8B-511F-480E-BB4E-C74D9B232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568" flipH="1">
            <a:off x="7316967" y="3172400"/>
            <a:ext cx="1048880" cy="9712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DB9C9-2691-47C9-8A00-C5A8E740B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6672">
            <a:off x="4355977" y="5136986"/>
            <a:ext cx="1872208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4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A5FFBA-7BC1-4689-91A8-99702FDC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1DDE78-E6DF-4673-B563-9C4D27778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-99392"/>
            <a:ext cx="3024335" cy="31152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BE6BBB-B2C2-4B18-AAF1-6EEC99A13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171400"/>
            <a:ext cx="4219525" cy="42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10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5F8A43-75F7-49B8-A8B6-77A63FAA1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krik_petuha_-_krik_petuha (1)">
            <a:hlinkClick r:id="" action="ppaction://media"/>
            <a:extLst>
              <a:ext uri="{FF2B5EF4-FFF2-40B4-BE49-F238E27FC236}">
                <a16:creationId xmlns:a16="http://schemas.microsoft.com/office/drawing/2014/main" id="{85273DB7-A2C5-43AD-973E-42E4CAC7E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805264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B79DCE-83BF-4A0E-9337-09DCD2C3E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77072"/>
            <a:ext cx="1965367" cy="29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C96F62-E8B5-42B3-B123-83D7402E7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" y="54357"/>
            <a:ext cx="9144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A57D8F-6AFA-4B0E-96BD-E762119C9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941168"/>
            <a:ext cx="1640621" cy="1640621"/>
          </a:xfrm>
          <a:prstGeom prst="rect">
            <a:avLst/>
          </a:prstGeom>
        </p:spPr>
      </p:pic>
      <p:pic>
        <p:nvPicPr>
          <p:cNvPr id="10" name="z_uk-budilnik">
            <a:hlinkClick r:id="" action="ppaction://media"/>
            <a:extLst>
              <a:ext uri="{FF2B5EF4-FFF2-40B4-BE49-F238E27FC236}">
                <a16:creationId xmlns:a16="http://schemas.microsoft.com/office/drawing/2014/main" id="{E2F58A6B-E6B9-4678-AC98-B86489554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8534676" flipV="1">
            <a:off x="8539928" y="6211291"/>
            <a:ext cx="609600" cy="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9B1FC-446B-491F-9B48-6E23B3B2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37FF11-BCE4-40A8-B60F-7878A4E9C1E7}"/>
              </a:ext>
            </a:extLst>
          </p:cNvPr>
          <p:cNvSpPr/>
          <p:nvPr/>
        </p:nvSpPr>
        <p:spPr>
          <a:xfrm>
            <a:off x="3203848" y="0"/>
            <a:ext cx="55081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солнышко встает, за окошком рассветет. </a:t>
            </a:r>
            <a:b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Просыпайся, детвора, на зарядку всем пора</a:t>
            </a:r>
            <a:r>
              <a:rPr lang="ru-RU" alt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!</a:t>
            </a:r>
            <a:endParaRPr lang="ru-RU" altLang="ru-RU" sz="28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82542F5-55DD-4E08-9245-621ECC14F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62" y="33895"/>
            <a:ext cx="26257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0" dirty="0">
                <a:solidFill>
                  <a:schemeClr val="accent4"/>
                </a:solidFill>
                <a:latin typeface="Monotype Corsiva" panose="03010101010201010101" pitchFamily="66" charset="0"/>
              </a:rPr>
              <a:t>Утро </a:t>
            </a:r>
          </a:p>
        </p:txBody>
      </p:sp>
    </p:spTree>
    <p:extLst>
      <p:ext uri="{BB962C8B-B14F-4D97-AF65-F5344CB8AC3E}">
        <p14:creationId xmlns:p14="http://schemas.microsoft.com/office/powerpoint/2010/main" val="38996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b741b9f52f4fa0562a5d0f97a8f42e16.jpg">
            <a:extLst>
              <a:ext uri="{FF2B5EF4-FFF2-40B4-BE49-F238E27FC236}">
                <a16:creationId xmlns:a16="http://schemas.microsoft.com/office/drawing/2014/main" id="{B7498EB8-FCB5-4780-AF7D-083CC03CF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9144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56068D-90CC-40A8-AF56-3C5F0511F71F}"/>
              </a:ext>
            </a:extLst>
          </p:cNvPr>
          <p:cNvSpPr/>
          <p:nvPr/>
        </p:nvSpPr>
        <p:spPr>
          <a:xfrm>
            <a:off x="2987824" y="188640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на улице светло, время полдника пришло. </a:t>
            </a:r>
            <a:b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гулять, играть идем, много дел бывает днем 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95CA7A-5197-472D-9FBA-237D73AC0561}"/>
              </a:ext>
            </a:extLst>
          </p:cNvPr>
          <p:cNvSpPr/>
          <p:nvPr/>
        </p:nvSpPr>
        <p:spPr>
          <a:xfrm>
            <a:off x="179512" y="47963"/>
            <a:ext cx="23647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0" dirty="0">
                <a:solidFill>
                  <a:schemeClr val="accent2"/>
                </a:solidFill>
                <a:latin typeface="Monotype Corsiva" panose="03010101010201010101" pitchFamily="66" charset="0"/>
              </a:rPr>
              <a:t>День</a:t>
            </a:r>
            <a:r>
              <a:rPr lang="ru-RU" altLang="ru-RU" sz="8000" b="1" dirty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609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369214410fcf (1).jpg">
            <a:extLst>
              <a:ext uri="{FF2B5EF4-FFF2-40B4-BE49-F238E27FC236}">
                <a16:creationId xmlns:a16="http://schemas.microsoft.com/office/drawing/2014/main" id="{E4A419ED-FCFA-443E-874D-A069315B2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302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96060164_Risunok__31_.jpg">
            <a:extLst>
              <a:ext uri="{FF2B5EF4-FFF2-40B4-BE49-F238E27FC236}">
                <a16:creationId xmlns:a16="http://schemas.microsoft.com/office/drawing/2014/main" id="{95F84E79-80F2-496C-ADCC-71EFD39B8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78" y="981075"/>
            <a:ext cx="923227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8FE760-0CE4-4C40-842C-9C01FF530578}"/>
              </a:ext>
            </a:extLst>
          </p:cNvPr>
          <p:cNvSpPr/>
          <p:nvPr/>
        </p:nvSpPr>
        <p:spPr>
          <a:xfrm>
            <a:off x="2843808" y="116632"/>
            <a:ext cx="6174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солнышко садится, это вечер к нам стучится. </a:t>
            </a:r>
            <a:b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семья вернется в дом, соберется за столом.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E6CD98-BC0F-43B6-97F9-B7F8A50F3D9F}"/>
              </a:ext>
            </a:extLst>
          </p:cNvPr>
          <p:cNvSpPr/>
          <p:nvPr/>
        </p:nvSpPr>
        <p:spPr>
          <a:xfrm>
            <a:off x="125760" y="0"/>
            <a:ext cx="23936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0" dirty="0">
                <a:solidFill>
                  <a:srgbClr val="0070C0"/>
                </a:solidFill>
                <a:latin typeface="Monotype Corsiva" panose="03010101010201010101" pitchFamily="66" charset="0"/>
              </a:rPr>
              <a:t>Вечер</a:t>
            </a:r>
          </a:p>
        </p:txBody>
      </p:sp>
    </p:spTree>
    <p:extLst>
      <p:ext uri="{BB962C8B-B14F-4D97-AF65-F5344CB8AC3E}">
        <p14:creationId xmlns:p14="http://schemas.microsoft.com/office/powerpoint/2010/main" val="284784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A7A985-4E90-4E0E-8268-E83D32B9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0250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6704F6-F8CF-4C77-8460-EF665608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63635"/>
            <a:ext cx="4716016" cy="32784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0EBED2-F1B5-4B49-AF3D-59F78BC12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139952" cy="34073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628FC3-BDD2-4AE3-B8C1-D1EBBBF4F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0" y="3140968"/>
            <a:ext cx="4016360" cy="34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1383945145_www.radionetplus.ru-14.jpg">
            <a:extLst>
              <a:ext uri="{FF2B5EF4-FFF2-40B4-BE49-F238E27FC236}">
                <a16:creationId xmlns:a16="http://schemas.microsoft.com/office/drawing/2014/main" id="{02970BDE-4157-42CA-82EB-3F1A93EF4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277"/>
            <a:ext cx="9140826" cy="608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C1EE93-782A-45B7-9375-E6C5A3A9BE84}"/>
              </a:ext>
            </a:extLst>
          </p:cNvPr>
          <p:cNvSpPr/>
          <p:nvPr/>
        </p:nvSpPr>
        <p:spPr>
          <a:xfrm>
            <a:off x="3131840" y="186766"/>
            <a:ext cx="610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закончился давно. На дворе совсем темно. </a:t>
            </a:r>
            <a:b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 приходит. Нам она доброго желает сна.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896FF3-1829-4EFB-8001-158CA0C0B2C4}"/>
              </a:ext>
            </a:extLst>
          </p:cNvPr>
          <p:cNvSpPr/>
          <p:nvPr/>
        </p:nvSpPr>
        <p:spPr>
          <a:xfrm>
            <a:off x="539552" y="168223"/>
            <a:ext cx="21499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</a:rPr>
              <a:t>Ночь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8915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76F036-A576-496D-BEFF-AF8611DF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46169"/>
            <a:ext cx="5328592" cy="6715529"/>
          </a:xfrm>
          <a:prstGeom prst="rect">
            <a:avLst/>
          </a:prstGeom>
        </p:spPr>
      </p:pic>
      <p:pic>
        <p:nvPicPr>
          <p:cNvPr id="8" name="neiz_esten-z_uk-_olshebnoy-palochki-arfa">
            <a:hlinkClick r:id="" action="ppaction://media"/>
            <a:extLst>
              <a:ext uri="{FF2B5EF4-FFF2-40B4-BE49-F238E27FC236}">
                <a16:creationId xmlns:a16="http://schemas.microsoft.com/office/drawing/2014/main" id="{C56A95E6-E42C-463C-BC57-7281A8300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0CFD2A-CAEC-444D-AAF9-CDEDBB853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88E80-F680-478E-9308-480396038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6951" r="5648" b="14300"/>
          <a:stretch/>
        </p:blipFill>
        <p:spPr>
          <a:xfrm>
            <a:off x="-72008" y="0"/>
            <a:ext cx="9216008" cy="6858000"/>
          </a:xfrm>
          <a:prstGeom prst="rect">
            <a:avLst/>
          </a:prstGeom>
        </p:spPr>
      </p:pic>
      <p:pic>
        <p:nvPicPr>
          <p:cNvPr id="6" name="neiz_esten-z_uk-_olshebnoy-palochki-arfa">
            <a:hlinkClick r:id="" action="ppaction://media"/>
            <a:extLst>
              <a:ext uri="{FF2B5EF4-FFF2-40B4-BE49-F238E27FC236}">
                <a16:creationId xmlns:a16="http://schemas.microsoft.com/office/drawing/2014/main" id="{3D2E8A34-E0FF-4A02-BBCF-4BD21A9F9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032448" cy="2160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91" y="4824450"/>
            <a:ext cx="2657475" cy="1724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1" y="2545817"/>
            <a:ext cx="3343229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20325"/>
            <a:ext cx="3239221" cy="2322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08" y="4964845"/>
            <a:ext cx="2619375" cy="17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7" y="188301"/>
            <a:ext cx="3342436" cy="2160580"/>
          </a:xfrm>
          <a:prstGeom prst="rect">
            <a:avLst/>
          </a:prstGeom>
        </p:spPr>
      </p:pic>
      <p:pic>
        <p:nvPicPr>
          <p:cNvPr id="2" name="neiz_esten-z_uk-_olshebnoy-palochki-arfa">
            <a:hlinkClick r:id="" action="ppaction://media"/>
            <a:extLst>
              <a:ext uri="{FF2B5EF4-FFF2-40B4-BE49-F238E27FC236}">
                <a16:creationId xmlns:a16="http://schemas.microsoft.com/office/drawing/2014/main" id="{3D7FFDA2-ECA3-4AE0-BB22-6B11794C5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2" y="6222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bez-imeni-penie-v-lesu-po-utru">
            <a:hlinkClick r:id="" action="ppaction://media"/>
            <a:extLst>
              <a:ext uri="{FF2B5EF4-FFF2-40B4-BE49-F238E27FC236}">
                <a16:creationId xmlns:a16="http://schemas.microsoft.com/office/drawing/2014/main" id="{4CED0B47-5B9A-4BD7-A89B-608849861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9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888"/>
            <a:ext cx="2160240" cy="3415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3"/>
          <a:stretch/>
        </p:blipFill>
        <p:spPr>
          <a:xfrm>
            <a:off x="15153" y="181329"/>
            <a:ext cx="612068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24944"/>
            <a:ext cx="3312368" cy="3524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72109"/>
            <a:ext cx="2771265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49" y="548680"/>
            <a:ext cx="2463812" cy="2175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79581"/>
            <a:ext cx="3547938" cy="30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9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3273039" cy="2666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4"/>
          <a:stretch/>
        </p:blipFill>
        <p:spPr>
          <a:xfrm flipH="1">
            <a:off x="5641096" y="3186223"/>
            <a:ext cx="3027124" cy="3345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3" y="3284984"/>
            <a:ext cx="2815228" cy="3246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3"/>
          <a:stretch/>
        </p:blipFill>
        <p:spPr>
          <a:xfrm flipH="1">
            <a:off x="5083957" y="139256"/>
            <a:ext cx="3495698" cy="30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0" y="4293096"/>
            <a:ext cx="2463346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7" y="692696"/>
            <a:ext cx="4127835" cy="2648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02333"/>
            <a:ext cx="3352800" cy="301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84" y="836712"/>
            <a:ext cx="2673793" cy="2088232"/>
          </a:xfrm>
          <a:prstGeom prst="rect">
            <a:avLst/>
          </a:prstGeom>
        </p:spPr>
      </p:pic>
      <p:pic>
        <p:nvPicPr>
          <p:cNvPr id="2" name="neiz_esten-z_uk-_olshebnoy-palochki-arfa">
            <a:hlinkClick r:id="" action="ppaction://media"/>
            <a:extLst>
              <a:ext uri="{FF2B5EF4-FFF2-40B4-BE49-F238E27FC236}">
                <a16:creationId xmlns:a16="http://schemas.microsoft.com/office/drawing/2014/main" id="{C0EF9C51-9077-4733-AE51-A2E45D40E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344" y="605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22</Words>
  <Application>Microsoft Office PowerPoint</Application>
  <PresentationFormat>Экран (4:3)</PresentationFormat>
  <Paragraphs>9</Paragraphs>
  <Slides>22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Рыжий</cp:lastModifiedBy>
  <cp:revision>20</cp:revision>
  <dcterms:created xsi:type="dcterms:W3CDTF">2019-04-22T08:58:36Z</dcterms:created>
  <dcterms:modified xsi:type="dcterms:W3CDTF">2019-04-23T16:38:51Z</dcterms:modified>
</cp:coreProperties>
</file>