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4" r:id="rId3"/>
    <p:sldId id="326" r:id="rId4"/>
    <p:sldId id="327" r:id="rId5"/>
    <p:sldId id="328" r:id="rId6"/>
    <p:sldId id="329" r:id="rId7"/>
    <p:sldId id="325" r:id="rId8"/>
    <p:sldId id="287" r:id="rId9"/>
    <p:sldId id="319" r:id="rId10"/>
    <p:sldId id="330" r:id="rId11"/>
    <p:sldId id="315" r:id="rId12"/>
    <p:sldId id="277" r:id="rId13"/>
    <p:sldId id="331" r:id="rId14"/>
    <p:sldId id="332" r:id="rId15"/>
    <p:sldId id="275" r:id="rId16"/>
    <p:sldId id="289" r:id="rId17"/>
    <p:sldId id="282" r:id="rId18"/>
    <p:sldId id="285" r:id="rId19"/>
    <p:sldId id="286" r:id="rId20"/>
    <p:sldId id="299" r:id="rId21"/>
    <p:sldId id="324" r:id="rId22"/>
    <p:sldId id="294" r:id="rId23"/>
    <p:sldId id="307" r:id="rId24"/>
    <p:sldId id="295" r:id="rId25"/>
    <p:sldId id="296" r:id="rId26"/>
    <p:sldId id="300" r:id="rId27"/>
    <p:sldId id="317" r:id="rId28"/>
    <p:sldId id="333" r:id="rId29"/>
    <p:sldId id="318" r:id="rId30"/>
    <p:sldId id="304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0" autoAdjust="0"/>
    <p:restoredTop sz="94660"/>
  </p:normalViewPr>
  <p:slideViewPr>
    <p:cSldViewPr>
      <p:cViewPr varScale="1">
        <p:scale>
          <a:sx n="70" d="100"/>
          <a:sy n="70" d="100"/>
        </p:scale>
        <p:origin x="133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D67F3-DE37-46D1-8572-C8EB583A8CA2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A176E-3C6F-4BED-912A-31067544AA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5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ED1FB-0311-4C68-9333-0002E5E8773A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4263-36D5-44B5-B52F-2613E69BC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04EA-221A-447E-AD18-6963C1CC863B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AC31-2211-468F-A3B0-F0AB05DE1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D225-E021-45A9-94C2-8714D436C4A2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0CFD-E06F-473C-A17A-A2F100730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6D0B-8824-4440-AEBF-5ABBE2D7B6BF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95DC-FE76-4D19-B010-DAA460A36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CD328-C286-46BD-A58A-98545D00D8EA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4159-E345-4E86-9F94-C60EB3E28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7C11-5332-4102-BB19-364F49AAB241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20CA4-859C-4210-81DB-9C4A4253B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18323-07CF-45FB-8798-5F87E38120C4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E2BCB-E0D9-4406-B5D3-5CAF76E20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D423-DCAE-47B0-80DE-587351DC478D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B496E-832F-4BCA-99F5-4B2BF547E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697F5-9D70-441D-BE81-19C6753AC25C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64F7-2493-4703-99A2-EA62103BD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0.png"/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847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771525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63" y="1600200"/>
            <a:ext cx="77152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1AB08C-2C3C-432A-A866-79DC88BC9404}" type="datetimeFigureOut">
              <a:rPr lang="ru-RU"/>
              <a:pPr>
                <a:defRPr/>
              </a:pPr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6C0C67-F93E-4A7F-9280-F15C23066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24500" cmpd="dbl">
            <a:solidFill>
              <a:schemeClr val="accent2">
                <a:shade val="85000"/>
                <a:satMod val="155000"/>
              </a:schemeClr>
            </a:solidFill>
            <a:prstDash val="solid"/>
            <a:miter lim="800000"/>
          </a:ln>
          <a:gradFill>
            <a:gsLst>
              <a:gs pos="10000">
                <a:schemeClr val="accent2">
                  <a:tint val="10000"/>
                  <a:satMod val="155000"/>
                </a:schemeClr>
              </a:gs>
              <a:gs pos="60000">
                <a:schemeClr val="accent2">
                  <a:tint val="30000"/>
                  <a:satMod val="155000"/>
                </a:schemeClr>
              </a:gs>
              <a:gs pos="100000">
                <a:schemeClr val="accent2">
                  <a:tint val="73000"/>
                  <a:satMod val="155000"/>
                </a:schemeClr>
              </a:gs>
            </a:gsLst>
            <a:lin ang="5400000"/>
          </a:gradFill>
          <a:effectLst>
            <a:outerShdw blurRad="38100" dist="38100" dir="7020000" algn="tl">
              <a:srgbClr val="000000"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ln w="1905"/>
          <a:solidFill>
            <a:srgbClr val="C0000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ln w="1905"/>
          <a:solidFill>
            <a:srgbClr val="C0000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ln w="1905"/>
          <a:solidFill>
            <a:srgbClr val="C0000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ln w="1905"/>
          <a:solidFill>
            <a:srgbClr val="C0000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ln w="1905"/>
          <a:solidFill>
            <a:srgbClr val="C0000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hyperlink" Target="http://foto.mail.ru/mail/gellachara/_blogs/58458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fif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896" t="942" r="3993" b="-942"/>
          <a:stretch/>
        </p:blipFill>
        <p:spPr>
          <a:xfrm>
            <a:off x="575556" y="1104871"/>
            <a:ext cx="4680520" cy="4772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101" name="AutoShape 5" descr="http://afisha.gazeta.kz/getImage/?type=1&amp;w=200&amp;id=2558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ttp://afisha.gazeta.kz/getImage/?type=1&amp;w=200&amp;id=2558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339752" y="404664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Проект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пуговки»</a:t>
            </a:r>
            <a:endParaRPr lang="ru-RU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 воспитанницы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ДСКВ «Югорка»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Мария</a:t>
            </a:r>
          </a:p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Алибекова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Хадижа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– воспитатели: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Каминская Ксения Александровна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Кириллова Эльмира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Бабашевна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4235963" cy="3176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996496"/>
            <a:ext cx="2569273" cy="2569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993" y="3284984"/>
            <a:ext cx="288365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90100"/>
            <a:ext cx="3261033" cy="216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3366120" cy="2264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28" y="1090100"/>
            <a:ext cx="3131840" cy="234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96481"/>
            <a:ext cx="3586044" cy="23835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55068" y="5952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Стеклянные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2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7556" r="3538" b="8657"/>
          <a:stretch/>
        </p:blipFill>
        <p:spPr>
          <a:xfrm>
            <a:off x="827584" y="1232756"/>
            <a:ext cx="3883098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b="12910"/>
          <a:stretch/>
        </p:blipFill>
        <p:spPr>
          <a:xfrm>
            <a:off x="4283968" y="3789040"/>
            <a:ext cx="3800272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84984"/>
            <a:ext cx="2541662" cy="2541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17801" r="10922" b="3451"/>
          <a:stretch/>
        </p:blipFill>
        <p:spPr>
          <a:xfrm>
            <a:off x="5004048" y="1052736"/>
            <a:ext cx="2629732" cy="2376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1600" y="619526"/>
            <a:ext cx="414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пуговицы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76470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Пластмассовые пуговицы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16167"/>
            <a:ext cx="2628345" cy="2528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73016"/>
            <a:ext cx="2835081" cy="2438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79" y="1272883"/>
            <a:ext cx="3206130" cy="2137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12201" r="5627" b="8001"/>
          <a:stretch/>
        </p:blipFill>
        <p:spPr>
          <a:xfrm>
            <a:off x="1619672" y="4077072"/>
            <a:ext cx="2952328" cy="20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t="19923" r="31622" b="32028"/>
          <a:stretch/>
        </p:blipFill>
        <p:spPr>
          <a:xfrm>
            <a:off x="2879812" y="2773186"/>
            <a:ext cx="2160240" cy="173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8367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пуговицы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2201" r="8263" b="19288"/>
          <a:stretch/>
        </p:blipFill>
        <p:spPr>
          <a:xfrm>
            <a:off x="899592" y="1556792"/>
            <a:ext cx="2592288" cy="1431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11022" r="5351" b="13968"/>
          <a:stretch/>
        </p:blipFill>
        <p:spPr>
          <a:xfrm>
            <a:off x="4813740" y="4077072"/>
            <a:ext cx="3214643" cy="1800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t="24132" r="16970" b="19257"/>
          <a:stretch/>
        </p:blipFill>
        <p:spPr>
          <a:xfrm>
            <a:off x="923512" y="4437112"/>
            <a:ext cx="2232248" cy="1440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20601" r="8574" b="21651"/>
          <a:stretch/>
        </p:blipFill>
        <p:spPr>
          <a:xfrm>
            <a:off x="5079781" y="1236216"/>
            <a:ext cx="2930792" cy="27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980728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Что такое пуговица?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Пуговица — застёжка на одежде, предназначенная для соединения её частей. </a:t>
            </a:r>
          </a:p>
        </p:txBody>
      </p:sp>
      <p:pic>
        <p:nvPicPr>
          <p:cNvPr id="6" name="Рисунок 5" descr="C:\Users\001\Desktop\shlitsa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348880"/>
            <a:ext cx="2286000" cy="133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556e196f7ce45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98884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001\Desktop\ea8e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636912"/>
            <a:ext cx="2295525" cy="266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001\Desktop\0-kurtka-s-krupnymi-pugovicami-Yves-Saint-Laurent-Vintag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861048"/>
            <a:ext cx="1669511" cy="222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001\Desktop\101211656.jpg.rendition.larges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861048"/>
            <a:ext cx="1799853" cy="18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908720"/>
            <a:ext cx="3787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001\Desktop\3421.19-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453" y="1335550"/>
            <a:ext cx="2319396" cy="2617964"/>
          </a:xfrm>
          <a:prstGeom prst="rect">
            <a:avLst/>
          </a:prstGeom>
          <a:noFill/>
        </p:spPr>
      </p:pic>
      <p:pic>
        <p:nvPicPr>
          <p:cNvPr id="17411" name="Picture 3" descr="C:\Users\001\Desktop\OdPol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260" y="847226"/>
            <a:ext cx="2736304" cy="37165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836712"/>
            <a:ext cx="567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Одежда во времена Петра </a:t>
            </a:r>
            <a:r>
              <a:rPr lang="en-US" sz="2000" b="1" dirty="0" smtClean="0"/>
              <a:t>I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r="51575"/>
          <a:stretch/>
        </p:blipFill>
        <p:spPr>
          <a:xfrm>
            <a:off x="3203849" y="3152335"/>
            <a:ext cx="2433407" cy="2945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836712"/>
            <a:ext cx="6667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Коллекционеры пуговиц –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филобутонисты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17410" name="Picture 2" descr="C:\Users\001\Desktop\0_1564d7_15fed44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78596" y="1433771"/>
            <a:ext cx="1986207" cy="1944216"/>
          </a:xfrm>
          <a:prstGeom prst="rect">
            <a:avLst/>
          </a:prstGeom>
          <a:noFill/>
        </p:spPr>
      </p:pic>
      <p:pic>
        <p:nvPicPr>
          <p:cNvPr id="17411" name="Picture 3" descr="C:\Users\001\Desktop\0_1564b9_578c97dd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84784"/>
            <a:ext cx="1859285" cy="1947062"/>
          </a:xfrm>
          <a:prstGeom prst="rect">
            <a:avLst/>
          </a:prstGeom>
          <a:noFill/>
        </p:spPr>
      </p:pic>
      <p:pic>
        <p:nvPicPr>
          <p:cNvPr id="17412" name="Picture 4" descr="C:\Users\001\Desktop\0_15652d_ab02a08d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556792"/>
            <a:ext cx="1971726" cy="1958582"/>
          </a:xfrm>
          <a:prstGeom prst="rect">
            <a:avLst/>
          </a:prstGeom>
          <a:noFill/>
        </p:spPr>
      </p:pic>
      <p:pic>
        <p:nvPicPr>
          <p:cNvPr id="17413" name="Picture 5" descr="C:\Users\001\Desktop\0_1564d0_d38b881a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717032"/>
            <a:ext cx="2157709" cy="2143324"/>
          </a:xfrm>
          <a:prstGeom prst="rect">
            <a:avLst/>
          </a:prstGeom>
          <a:noFill/>
        </p:spPr>
      </p:pic>
      <p:pic>
        <p:nvPicPr>
          <p:cNvPr id="17415" name="Picture 7" descr="C:\Users\001\Desktop\0_1564c2_7085782c_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861048"/>
            <a:ext cx="1918494" cy="1892914"/>
          </a:xfrm>
          <a:prstGeom prst="rect">
            <a:avLst/>
          </a:prstGeom>
          <a:noFill/>
        </p:spPr>
      </p:pic>
      <p:pic>
        <p:nvPicPr>
          <p:cNvPr id="2" name="Picture 2" descr="C:\Users\001\Desktop\0_156511_11d308a3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789040"/>
            <a:ext cx="2024013" cy="2134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539552" y="591148"/>
            <a:ext cx="767578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 smtClean="0"/>
              <a:t>	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Народные приметы про пуговицу</a:t>
            </a: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1.Если встретишь на улице трубочиста, надо взять его за пуговицу и загадать желание – оно обязательно исполнится.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2.Если дорогу вам перебежала черная кошка, миновать злополучное место следует с закрытыми глазами и взявшись за пуговицу.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3.Если вы застегнулись «не на ту» пуговку (пропустили одну или начали не с той), надо непременно расстегнуть весь ряд и застегнуться заново, иначе не миновать неприятностей.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Всем известен традиционный запрет пришивать пуговицы на себе, а не то «память пришьешь».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55576" y="365543"/>
            <a:ext cx="7602638" cy="544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Сны о пуговице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Пуговицы снятся к переменам. Особенно хорошо, если во сне вы нашли пуговицу. Это сулит удачу в делах.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Если вам приснились форменные пуговицы, ждите продвижения по карьерной лестнице или предложение новой интересной работы.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Мелкие и явно недорогие пуговицы – к неудаче. Также обязательно следует обратить пристальное внимание на состояние здоровья.</a:t>
            </a:r>
          </a:p>
          <a:p>
            <a:pPr lvl="0" algn="just" eaLnBrk="0" hangingPunct="0"/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hangingPunct="0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Пришивать во сне пуговицы – к сохранению и укреплению достигнутых ранее результатов.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hangingPunct="0"/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hangingPunct="0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вы увидели много пуговиц во сне, радуйтесь – это к деньгам.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476833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43609" y="-655377"/>
            <a:ext cx="5296742" cy="77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09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214422"/>
            <a:ext cx="28546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мужской одежде пуговицы расположены справа, а на женской слева. Считается, что во времена внедрения пуговиц мужчины одевались сами, а женщин одевали служанки – поэтому для них пуговицы пришивали в зеркальном отражении.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7" descr="67183032_1290955682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2343442" cy="2932896"/>
          </a:xfrm>
          <a:prstGeom prst="rect">
            <a:avLst/>
          </a:prstGeom>
        </p:spPr>
      </p:pic>
      <p:pic>
        <p:nvPicPr>
          <p:cNvPr id="9" name="Содержимое 5" descr="c54d1be223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077072"/>
            <a:ext cx="2898767" cy="1811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3168352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3" y="3398614"/>
            <a:ext cx="1683046" cy="2475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56" y="836712"/>
            <a:ext cx="2924944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79" y="3225873"/>
            <a:ext cx="3168352" cy="29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Содержимое 7" descr="pamyatnik-pugovit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500306"/>
            <a:ext cx="3073393" cy="2729658"/>
          </a:xfrm>
          <a:prstGeom prst="rect">
            <a:avLst/>
          </a:prstGeom>
        </p:spPr>
      </p:pic>
      <p:pic>
        <p:nvPicPr>
          <p:cNvPr id="5" name="Содержимое 8" descr="889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571744"/>
            <a:ext cx="3040102" cy="3100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7356" y="714356"/>
            <a:ext cx="6832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Памятники пуговице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Монреале,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Канада			В Филадельфии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052736"/>
            <a:ext cx="1872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Украина, Киев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7818" y="1500174"/>
            <a:ext cx="2734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Россия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Смоленская область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г.Дорогобуж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home\Desktop\11834_15698thgij83ga5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214686"/>
            <a:ext cx="2820847" cy="2339974"/>
          </a:xfrm>
          <a:prstGeom prst="rect">
            <a:avLst/>
          </a:prstGeom>
          <a:noFill/>
        </p:spPr>
      </p:pic>
      <p:pic>
        <p:nvPicPr>
          <p:cNvPr id="17411" name="Picture 3" descr="C:\Users\home\Desktop\Ки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357430"/>
            <a:ext cx="2719391" cy="2719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Содержимое 6" descr="LEy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143116"/>
            <a:ext cx="2722557" cy="3089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0232" y="1071546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США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8" descr="1784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571744"/>
            <a:ext cx="2933974" cy="3173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818" y="1500174"/>
            <a:ext cx="1270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Латвии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84" y="785794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Вторая жизнь пуговиц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 descr="c14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2380824" cy="2380824"/>
          </a:xfrm>
          <a:prstGeom prst="rect">
            <a:avLst/>
          </a:prstGeom>
        </p:spPr>
      </p:pic>
      <p:pic>
        <p:nvPicPr>
          <p:cNvPr id="6" name="Picture 7" descr=" (300x346, 36K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571612"/>
            <a:ext cx="1928806" cy="222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i-5845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428736"/>
            <a:ext cx="2924290" cy="230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ro_pugovicy_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4143380"/>
            <a:ext cx="1819022" cy="1819022"/>
          </a:xfrm>
          <a:prstGeom prst="rect">
            <a:avLst/>
          </a:prstGeom>
        </p:spPr>
      </p:pic>
      <p:pic>
        <p:nvPicPr>
          <p:cNvPr id="9" name="Рисунок 8" descr="pro_pugovicy_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4214818"/>
            <a:ext cx="2143647" cy="1607735"/>
          </a:xfrm>
          <a:prstGeom prst="rect">
            <a:avLst/>
          </a:prstGeom>
        </p:spPr>
      </p:pic>
      <p:pic>
        <p:nvPicPr>
          <p:cNvPr id="10" name="Рисунок 9" descr="C:\Users\home\Desktop\1477836221_foto-7 (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000504"/>
            <a:ext cx="2516832" cy="195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5" descr="pro_pu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00108"/>
            <a:ext cx="1562343" cy="17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Новогодние игрушки из пуговиц. Поделки из пуговиц. 3vision - Fashion b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71546"/>
            <a:ext cx="2421208" cy="180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@дневники - Бутылка с пряностями)"/>
          <p:cNvPicPr>
            <a:picLocks noChangeAspect="1" noChangeArrowheads="1"/>
          </p:cNvPicPr>
          <p:nvPr/>
        </p:nvPicPr>
        <p:blipFill>
          <a:blip r:embed="rId4" cstate="print"/>
          <a:srcRect l="10001" r="16000"/>
          <a:stretch>
            <a:fillRect/>
          </a:stretch>
        </p:blipFill>
        <p:spPr bwMode="auto">
          <a:xfrm>
            <a:off x="1115616" y="3068960"/>
            <a:ext cx="1474244" cy="284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Новогодний декор - Деко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500438"/>
            <a:ext cx="2532717" cy="18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Своими - Самодельны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857233"/>
            <a:ext cx="211261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Desktop\1477836299_foto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786190"/>
            <a:ext cx="2075811" cy="199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Сабина\IMG_7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5334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4" y="682355"/>
            <a:ext cx="2050373" cy="2732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2487" y="3307898"/>
            <a:ext cx="1256889" cy="1470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065597"/>
            <a:ext cx="1762762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4" y="3774153"/>
            <a:ext cx="1103139" cy="1469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94" y="4797152"/>
            <a:ext cx="1766594" cy="1325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72672"/>
            <a:ext cx="2322318" cy="1742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99" y="669386"/>
            <a:ext cx="1848742" cy="34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971600" y="836712"/>
            <a:ext cx="2160240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20688"/>
            <a:ext cx="1977684" cy="263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52736"/>
            <a:ext cx="2443200" cy="32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3"/>
          <a:stretch/>
        </p:blipFill>
        <p:spPr>
          <a:xfrm>
            <a:off x="949386" y="3645024"/>
            <a:ext cx="2176220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16" y="3500526"/>
            <a:ext cx="189021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94" y="1195234"/>
            <a:ext cx="3885396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r="29000" b="6650"/>
          <a:stretch/>
        </p:blipFill>
        <p:spPr>
          <a:xfrm rot="16200000">
            <a:off x="4680013" y="2528899"/>
            <a:ext cx="4104456" cy="3312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5276" y="1131269"/>
            <a:ext cx="3501008" cy="23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571876"/>
            <a:ext cx="564358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>
              <a:spcBef>
                <a:spcPct val="20000"/>
              </a:spcBef>
              <a:buClr>
                <a:schemeClr val="hlink"/>
              </a:buClr>
              <a:buSzPct val="80000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 descr="Швейцарский Музей пуговиц открывается вновь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9599" t="17392" r="20000" b="21739"/>
          <a:stretch>
            <a:fillRect/>
          </a:stretch>
        </p:blipFill>
        <p:spPr>
          <a:xfrm>
            <a:off x="2500298" y="2071678"/>
            <a:ext cx="4762500" cy="3171825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3071802" y="1214422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46850" r="51575" b="10101"/>
          <a:stretch/>
        </p:blipFill>
        <p:spPr>
          <a:xfrm>
            <a:off x="755576" y="2924944"/>
            <a:ext cx="2597557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t="43699" r="8263" b="10101"/>
          <a:stretch/>
        </p:blipFill>
        <p:spPr>
          <a:xfrm>
            <a:off x="4716016" y="2924944"/>
            <a:ext cx="3528392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8000" r="10625" b="59450"/>
          <a:stretch/>
        </p:blipFill>
        <p:spPr>
          <a:xfrm>
            <a:off x="611560" y="548680"/>
            <a:ext cx="7560840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193" y="2949542"/>
            <a:ext cx="237764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7400" r="27163" b="33200"/>
          <a:stretch/>
        </p:blipFill>
        <p:spPr>
          <a:xfrm>
            <a:off x="4283968" y="1988840"/>
            <a:ext cx="3528392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2" t="38849" r="9051" b="35951"/>
          <a:stretch/>
        </p:blipFill>
        <p:spPr>
          <a:xfrm>
            <a:off x="1475656" y="1984196"/>
            <a:ext cx="1512168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1866" t="7756" r="8447" b="64944"/>
          <a:stretch/>
        </p:blipFill>
        <p:spPr>
          <a:xfrm>
            <a:off x="1023467" y="4005064"/>
            <a:ext cx="1800200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0605" t="8437" r="34053" b="62798"/>
          <a:stretch/>
        </p:blipFill>
        <p:spPr>
          <a:xfrm>
            <a:off x="3347864" y="4221088"/>
            <a:ext cx="4248472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801" r="9052" b="68199"/>
          <a:stretch/>
        </p:blipFill>
        <p:spPr>
          <a:xfrm>
            <a:off x="1475656" y="836712"/>
            <a:ext cx="5328592" cy="7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82527"/>
            <a:ext cx="3027530" cy="2422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99525"/>
            <a:ext cx="2237995" cy="2735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42973"/>
            <a:ext cx="3060340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/>
          <a:stretch/>
        </p:blipFill>
        <p:spPr>
          <a:xfrm>
            <a:off x="1115616" y="882527"/>
            <a:ext cx="2092077" cy="24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Сабина\IMG_E7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36595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http://nsportal.ru/sites/default/files/2012/1/1288503609_57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24744"/>
            <a:ext cx="6311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Пуговицы - обереги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7" descr="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772816"/>
            <a:ext cx="6120680" cy="4131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Сабина\IMG_E7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200800" cy="53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govizi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pugovizi</Template>
  <TotalTime>1040</TotalTime>
  <Words>117</Words>
  <Application>Microsoft Office PowerPoint</Application>
  <PresentationFormat>Экран (4:3)</PresentationFormat>
  <Paragraphs>59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Constantia</vt:lpstr>
      <vt:lpstr>Times New Roman</vt:lpstr>
      <vt:lpstr>pugovizi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пуговицы</dc:title>
  <dc:creator>Home</dc:creator>
  <cp:lastModifiedBy>Пользователь Windows</cp:lastModifiedBy>
  <cp:revision>124</cp:revision>
  <dcterms:created xsi:type="dcterms:W3CDTF">2014-05-04T09:40:50Z</dcterms:created>
  <dcterms:modified xsi:type="dcterms:W3CDTF">2022-03-07T08:16:42Z</dcterms:modified>
</cp:coreProperties>
</file>