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66" r:id="rId15"/>
    <p:sldId id="274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9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8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9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6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8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09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3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1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1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EF61E-D95A-47DA-B03C-CB034358FF14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397C0-301F-4BB8-8590-87CC580BA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30696"/>
          <a:stretch/>
        </p:blipFill>
        <p:spPr>
          <a:xfrm>
            <a:off x="750624" y="493392"/>
            <a:ext cx="10822674" cy="51635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2104" y="5534561"/>
            <a:ext cx="71769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«Знакомство с русским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национальным костюмом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71608" y="226106"/>
            <a:ext cx="2780707" cy="534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10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1373" cy="435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6"/>
          <a:stretch/>
        </p:blipFill>
        <p:spPr>
          <a:xfrm>
            <a:off x="8079474" y="0"/>
            <a:ext cx="4112525" cy="5532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/>
        </p:blipFill>
        <p:spPr>
          <a:xfrm>
            <a:off x="3029803" y="3357349"/>
            <a:ext cx="5392572" cy="35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4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5"/>
            <a:ext cx="5923128" cy="35893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28" y="0"/>
            <a:ext cx="55976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0" y="3684896"/>
            <a:ext cx="6258728" cy="31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490"/>
            <a:ext cx="6392741" cy="5227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3493826"/>
            <a:ext cx="5627427" cy="3350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4" y="157085"/>
            <a:ext cx="5199797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3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590258"/>
            <a:ext cx="4503031" cy="5813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29" y="194018"/>
            <a:ext cx="4402563" cy="6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2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69" y="170597"/>
            <a:ext cx="8851699" cy="6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5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25672" r="50846" b="11045"/>
          <a:stretch/>
        </p:blipFill>
        <p:spPr>
          <a:xfrm>
            <a:off x="464024" y="300251"/>
            <a:ext cx="4995080" cy="5384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5" t="26268" r="5323" b="11444"/>
          <a:stretch/>
        </p:blipFill>
        <p:spPr>
          <a:xfrm>
            <a:off x="6250675" y="777920"/>
            <a:ext cx="5186149" cy="58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0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57" y="2980589"/>
            <a:ext cx="4667250" cy="33147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903402" cy="5211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61" y="-74210"/>
            <a:ext cx="4030639" cy="5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Народные Русские - Игра Ручеек (goodmp3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9" y="831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5" y="0"/>
            <a:ext cx="921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6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904" r="-16025" b="-1"/>
          <a:stretch/>
        </p:blipFill>
        <p:spPr>
          <a:xfrm>
            <a:off x="3633049" y="150124"/>
            <a:ext cx="5364783" cy="63393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4" b="5969"/>
          <a:stretch/>
        </p:blipFill>
        <p:spPr>
          <a:xfrm>
            <a:off x="16019" y="122581"/>
            <a:ext cx="3900888" cy="5309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97" y="0"/>
            <a:ext cx="3889803" cy="55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4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3225" cy="488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92" y="95534"/>
            <a:ext cx="4572000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3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7</Words>
  <Application>Microsoft Office PowerPoint</Application>
  <PresentationFormat>Широкоэкранный</PresentationFormat>
  <Paragraphs>2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13</cp:revision>
  <dcterms:created xsi:type="dcterms:W3CDTF">2021-04-27T13:30:53Z</dcterms:created>
  <dcterms:modified xsi:type="dcterms:W3CDTF">2021-04-27T16:28:47Z</dcterms:modified>
</cp:coreProperties>
</file>