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0" autoAdjust="0"/>
    <p:restoredTop sz="9466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3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3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7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7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7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4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2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6">
                <a:lumMod val="60000"/>
                <a:lumOff val="4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5327-0AF7-48BA-BE60-F0F59F60D2AB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542B-1933-4959-9682-6227EC5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пальчик.гимн. по лексике\шабло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" y="0"/>
            <a:ext cx="9391937" cy="69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337" y="442354"/>
            <a:ext cx="29523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Рыльце лепешкой,</a:t>
            </a:r>
          </a:p>
          <a:p>
            <a:r>
              <a:rPr lang="ru-RU" sz="1200" dirty="0" smtClean="0"/>
              <a:t>С копытцами ножки.</a:t>
            </a:r>
          </a:p>
          <a:p>
            <a:r>
              <a:rPr lang="ru-RU" sz="1200" dirty="0" smtClean="0"/>
              <a:t>Толстое брюшко,</a:t>
            </a:r>
          </a:p>
          <a:p>
            <a:r>
              <a:rPr lang="ru-RU" sz="1200" dirty="0" smtClean="0"/>
              <a:t>Хвост, как стружка.</a:t>
            </a:r>
          </a:p>
          <a:p>
            <a:endParaRPr lang="ru-RU" sz="1200" dirty="0" smtClean="0"/>
          </a:p>
          <a:p>
            <a:r>
              <a:rPr lang="ru-RU" sz="1200" dirty="0" smtClean="0"/>
              <a:t>До того она жирна,</a:t>
            </a:r>
          </a:p>
          <a:p>
            <a:r>
              <a:rPr lang="ru-RU" sz="1200" dirty="0" smtClean="0"/>
              <a:t>Даже шея не видна.</a:t>
            </a:r>
          </a:p>
          <a:p>
            <a:endParaRPr lang="ru-RU" sz="1200" dirty="0" smtClean="0"/>
          </a:p>
          <a:p>
            <a:r>
              <a:rPr lang="ru-RU" sz="1200" dirty="0" smtClean="0"/>
              <a:t>Кто имеет пятачок,</a:t>
            </a:r>
          </a:p>
          <a:p>
            <a:r>
              <a:rPr lang="ru-RU" sz="1200" dirty="0" smtClean="0"/>
              <a:t>Не зажатый в кулачок?</a:t>
            </a:r>
          </a:p>
          <a:p>
            <a:r>
              <a:rPr lang="ru-RU" sz="1200" dirty="0" smtClean="0"/>
              <a:t>На ногах его копытца,</a:t>
            </a:r>
          </a:p>
          <a:p>
            <a:r>
              <a:rPr lang="ru-RU" sz="1200" dirty="0" smtClean="0"/>
              <a:t>Ест и пьет он из корытца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412776"/>
            <a:ext cx="1264851" cy="123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Admin\Мои документы\картинки зверей\А5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37" y="2029490"/>
            <a:ext cx="1426456" cy="13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7397" y="456696"/>
            <a:ext cx="3096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200" dirty="0" smtClean="0"/>
              <a:t>Хвост – крючком, но – пятачком.</a:t>
            </a:r>
          </a:p>
          <a:p>
            <a:r>
              <a:rPr lang="ru-RU" sz="1200" dirty="0" smtClean="0"/>
              <a:t>Пятак есть, а ничего не купишь.</a:t>
            </a:r>
          </a:p>
          <a:p>
            <a:endParaRPr lang="ru-RU" sz="1200" dirty="0" smtClean="0"/>
          </a:p>
          <a:p>
            <a:r>
              <a:rPr lang="ru-RU" sz="1200" dirty="0" smtClean="0"/>
              <a:t>Вместо хвостика – крючок,</a:t>
            </a:r>
          </a:p>
          <a:p>
            <a:r>
              <a:rPr lang="ru-RU" sz="1200" dirty="0" smtClean="0"/>
              <a:t>Вместо носа – пятачок.</a:t>
            </a:r>
          </a:p>
          <a:p>
            <a:r>
              <a:rPr lang="ru-RU" sz="1200" dirty="0" smtClean="0"/>
              <a:t>Пятачок дырявый,</a:t>
            </a:r>
          </a:p>
          <a:p>
            <a:r>
              <a:rPr lang="ru-RU" sz="1200" dirty="0" smtClean="0"/>
              <a:t>А крючок вертлявый.</a:t>
            </a:r>
          </a:p>
          <a:p>
            <a:endParaRPr lang="ru-RU" sz="1200" dirty="0" smtClean="0"/>
          </a:p>
          <a:p>
            <a:r>
              <a:rPr lang="ru-RU" sz="1200" dirty="0" smtClean="0"/>
              <a:t>Четыре грязных копытца</a:t>
            </a:r>
          </a:p>
          <a:p>
            <a:r>
              <a:rPr lang="ru-RU" sz="1200" dirty="0" smtClean="0"/>
              <a:t>Залезли прямо в корытце.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5645" y="3811012"/>
            <a:ext cx="28260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Целый молокозавод</a:t>
            </a:r>
          </a:p>
          <a:p>
            <a:r>
              <a:rPr lang="ru-RU" sz="1200" dirty="0" smtClean="0"/>
              <a:t>День жует и ночь жует.</a:t>
            </a:r>
          </a:p>
          <a:p>
            <a:r>
              <a:rPr lang="ru-RU" sz="1200" dirty="0" smtClean="0"/>
              <a:t>Ведь траву не так легко</a:t>
            </a:r>
          </a:p>
          <a:p>
            <a:r>
              <a:rPr lang="ru-RU" sz="1200" dirty="0" smtClean="0"/>
              <a:t>Переделать в молоко.</a:t>
            </a:r>
          </a:p>
          <a:p>
            <a:r>
              <a:rPr lang="ru-RU" sz="1200" dirty="0" smtClean="0"/>
              <a:t>И два раза в день завод</a:t>
            </a:r>
          </a:p>
          <a:p>
            <a:r>
              <a:rPr lang="ru-RU" sz="1200" dirty="0" smtClean="0"/>
              <a:t>Молоко нам выдает.</a:t>
            </a:r>
          </a:p>
          <a:p>
            <a:r>
              <a:rPr lang="ru-RU" sz="1200" dirty="0" smtClean="0"/>
              <a:t>Из особого мешка – </a:t>
            </a:r>
          </a:p>
          <a:p>
            <a:r>
              <a:rPr lang="ru-RU" sz="1200" dirty="0" smtClean="0"/>
              <a:t>Из мешка для молока.</a:t>
            </a:r>
          </a:p>
          <a:p>
            <a:endParaRPr lang="ru-RU" sz="1200" dirty="0" smtClean="0"/>
          </a:p>
          <a:p>
            <a:r>
              <a:rPr lang="ru-RU" sz="1200" dirty="0" smtClean="0"/>
              <a:t>Стоит копна посреди двора – </a:t>
            </a:r>
          </a:p>
          <a:p>
            <a:r>
              <a:rPr lang="ru-RU" sz="1200" dirty="0" smtClean="0"/>
              <a:t>Спереди – </a:t>
            </a:r>
            <a:r>
              <a:rPr lang="ru-RU" sz="1200" dirty="0" err="1" smtClean="0"/>
              <a:t>вильце</a:t>
            </a:r>
            <a:r>
              <a:rPr lang="ru-RU" sz="1200" dirty="0" smtClean="0"/>
              <a:t>, позади – метла</a:t>
            </a:r>
            <a:r>
              <a:rPr lang="ru-RU" sz="1100" dirty="0" smtClean="0"/>
              <a:t>.</a:t>
            </a:r>
            <a:endParaRPr lang="en-US" sz="11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123975" y="43651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Сама пестрая, ест зеленое,</a:t>
            </a:r>
          </a:p>
          <a:p>
            <a:r>
              <a:rPr lang="ru-RU" sz="1200" dirty="0" smtClean="0"/>
              <a:t>А дает нам белое.</a:t>
            </a:r>
            <a:endParaRPr lang="ru-RU" sz="1200" dirty="0"/>
          </a:p>
        </p:txBody>
      </p:sp>
      <p:pic>
        <p:nvPicPr>
          <p:cNvPr id="1028" name="Picture 4" descr="C:\Documents and Settings\Admin\Мои документы\картинки зверей\А2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45" y="5166765"/>
            <a:ext cx="2166312" cy="16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картинки зверей\А10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26" y="2290916"/>
            <a:ext cx="1153218" cy="11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картинки зверей\А3u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4397">
            <a:off x="230618" y="5254145"/>
            <a:ext cx="1167394" cy="14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клип. растительность\2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2" y="2980464"/>
            <a:ext cx="4331800" cy="4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39" y="6093296"/>
            <a:ext cx="4368657" cy="65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44" y="-10746"/>
            <a:ext cx="9362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7179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100" name="Picture 4" descr="C:\Documents and Settings\Admin\Мои документы\00 r356\00 r356\3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0" y="1757272"/>
            <a:ext cx="1786359" cy="14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00 r356\00 r356\1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19" y="5013176"/>
            <a:ext cx="1509961" cy="13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Мои документы\00 r356\00 r356\1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19" y="5241104"/>
            <a:ext cx="1764086" cy="11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Admin\Мои документы\клип. растительность\2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" y="2013397"/>
            <a:ext cx="4347447" cy="13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Admin\Мои документы\клип. растительность\2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4320480" cy="12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Комочек пуха,</a:t>
            </a:r>
          </a:p>
          <a:p>
            <a:r>
              <a:rPr lang="ru-RU" sz="1200" dirty="0"/>
              <a:t>Длинное ухо,</a:t>
            </a:r>
          </a:p>
          <a:p>
            <a:r>
              <a:rPr lang="ru-RU" sz="1200" dirty="0"/>
              <a:t>Прыгает ловко,</a:t>
            </a:r>
          </a:p>
          <a:p>
            <a:r>
              <a:rPr lang="ru-RU" sz="1200" dirty="0"/>
              <a:t>Любит морковку</a:t>
            </a:r>
            <a:r>
              <a:rPr lang="ru-RU" sz="16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28" y="45358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Быстрый прыжок,</a:t>
            </a:r>
          </a:p>
          <a:p>
            <a:r>
              <a:rPr lang="ru-RU" sz="1200" dirty="0"/>
              <a:t>Тёплый пушок,</a:t>
            </a:r>
          </a:p>
          <a:p>
            <a:r>
              <a:rPr lang="ru-RU" sz="1200" dirty="0"/>
              <a:t>Красный глазок.</a:t>
            </a:r>
          </a:p>
        </p:txBody>
      </p:sp>
    </p:spTree>
    <p:extLst>
      <p:ext uri="{BB962C8B-B14F-4D97-AF65-F5344CB8AC3E}">
        <p14:creationId xmlns:p14="http://schemas.microsoft.com/office/powerpoint/2010/main" val="1553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лип. растительность\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35" y="4941167"/>
            <a:ext cx="9144000" cy="19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00 r356\00 r356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61" y="3769604"/>
            <a:ext cx="1731215" cy="23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00 r356\00 r356\3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76" y="4512746"/>
            <a:ext cx="2966313" cy="19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00 r356\00 r356\1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8966"/>
            <a:ext cx="2019247" cy="15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Мои документы\00 r356\00 r356\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33" y="5093983"/>
            <a:ext cx="616415" cy="9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Мои документы\00 r356\00 r356\1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44" y="4978246"/>
            <a:ext cx="840504" cy="13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dmin\Мои документы\00 r356\00 r356\4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12" y="5669473"/>
            <a:ext cx="803063" cy="7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Admin\Мои документы\00 r356\00 r356\5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50" y="5443158"/>
            <a:ext cx="927714" cy="13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Admin\Мои документы\00 r356\00 r356\17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2" y="5669473"/>
            <a:ext cx="929969" cy="10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Admin\Мои документы\00 r356\00 r356\18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4555047"/>
            <a:ext cx="961439" cy="15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371" y="986286"/>
            <a:ext cx="50065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Картотека загадок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 лексической теме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«Домашние животные»</a:t>
            </a:r>
          </a:p>
        </p:txBody>
      </p:sp>
    </p:spTree>
    <p:extLst>
      <p:ext uri="{BB962C8B-B14F-4D97-AF65-F5344CB8AC3E}">
        <p14:creationId xmlns:p14="http://schemas.microsoft.com/office/powerpoint/2010/main" val="30621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пальчик.гимн. по лексике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8" y="-23540"/>
            <a:ext cx="9213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# 2 zweri\dog0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96048"/>
            <a:ext cx="1656184" cy="11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69392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</a:t>
            </a:r>
            <a:r>
              <a:rPr lang="ru-RU" sz="1400" dirty="0"/>
              <a:t>хозяином дружит, дом сторожит.</a:t>
            </a:r>
          </a:p>
          <a:p>
            <a:r>
              <a:rPr lang="ru-RU" sz="1400" dirty="0"/>
              <a:t>Живет под крылечком, а хвост колечком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Заворчал живой замок,</a:t>
            </a:r>
          </a:p>
          <a:p>
            <a:r>
              <a:rPr lang="ru-RU" sz="1400" dirty="0" smtClean="0"/>
              <a:t>Лег </a:t>
            </a:r>
            <a:r>
              <a:rPr lang="ru-RU" sz="1400" dirty="0"/>
              <a:t>у двери на порог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r>
              <a:rPr lang="ru-RU" sz="1400" dirty="0" smtClean="0"/>
              <a:t>Не </a:t>
            </a:r>
            <a:r>
              <a:rPr lang="ru-RU" sz="1400" dirty="0"/>
              <a:t>говорит, не поет,</a:t>
            </a:r>
          </a:p>
          <a:p>
            <a:r>
              <a:rPr lang="ru-RU" sz="1400" dirty="0"/>
              <a:t>А кто к хозяину идет, знать дает</a:t>
            </a:r>
            <a:r>
              <a:rPr lang="ru-RU" sz="1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784835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Проживает </a:t>
            </a:r>
            <a:r>
              <a:rPr lang="ru-RU" sz="1200" dirty="0"/>
              <a:t>во дворе</a:t>
            </a:r>
          </a:p>
          <a:p>
            <a:r>
              <a:rPr lang="ru-RU" sz="1200" dirty="0"/>
              <a:t>В личном доме – конуре.</a:t>
            </a:r>
          </a:p>
          <a:p>
            <a:r>
              <a:rPr lang="ru-RU" sz="1200" dirty="0"/>
              <a:t>И на всех, кого не знает,</a:t>
            </a:r>
          </a:p>
          <a:p>
            <a:r>
              <a:rPr lang="ru-RU" sz="1200" dirty="0"/>
              <a:t>То рычит она, то лает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Гладишь </a:t>
            </a:r>
            <a:r>
              <a:rPr lang="ru-RU" sz="1200" dirty="0"/>
              <a:t>– ласкается,</a:t>
            </a:r>
          </a:p>
          <a:p>
            <a:r>
              <a:rPr lang="ru-RU" sz="1200" dirty="0"/>
              <a:t>Дразнишь – кусается.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9330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 </a:t>
            </a:r>
            <a:r>
              <a:rPr lang="ru-RU" sz="1200" dirty="0"/>
              <a:t>своим ласкается,</a:t>
            </a:r>
          </a:p>
          <a:p>
            <a:r>
              <a:rPr lang="ru-RU" sz="1200" dirty="0"/>
              <a:t>На чужих ругается.</a:t>
            </a:r>
          </a:p>
          <a:p>
            <a:r>
              <a:rPr lang="ru-RU" sz="1200" dirty="0"/>
              <a:t>В своем теремочке сидит на замочке.</a:t>
            </a:r>
          </a:p>
        </p:txBody>
      </p:sp>
      <p:pic>
        <p:nvPicPr>
          <p:cNvPr id="1028" name="Picture 4" descr="C:\Documents and Settings\Admin\Мои документы\клип. растительность\2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240"/>
            <a:ext cx="4599587" cy="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пальчик.гимн. по лексике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0"/>
            <a:ext cx="9144001" cy="6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пальчик.гимн. по лексике\шабло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4"/>
            <a:ext cx="9144001" cy="6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картинки зверей\А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75" y="5614639"/>
            <a:ext cx="1360266" cy="10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29523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200" dirty="0"/>
              <a:t>Я умею чисто мыться</a:t>
            </a:r>
          </a:p>
          <a:p>
            <a:r>
              <a:rPr lang="ru-RU" sz="1200" dirty="0"/>
              <a:t>Не водой, а язычком.</a:t>
            </a:r>
          </a:p>
          <a:p>
            <a:r>
              <a:rPr lang="ru-RU" sz="1200" dirty="0"/>
              <a:t>Мяу! Как мне часто снится</a:t>
            </a:r>
          </a:p>
          <a:p>
            <a:r>
              <a:rPr lang="ru-RU" sz="1200" dirty="0"/>
              <a:t>Блюдце с тёплым молочком.</a:t>
            </a:r>
          </a:p>
          <a:p>
            <a:r>
              <a:rPr lang="ru-RU" sz="1200" dirty="0"/>
              <a:t>                                  (Кошка)</a:t>
            </a:r>
          </a:p>
          <a:p>
            <a:r>
              <a:rPr lang="ru-RU" sz="1200" dirty="0"/>
              <a:t>Мордочка усатая,</a:t>
            </a:r>
          </a:p>
          <a:p>
            <a:r>
              <a:rPr lang="ru-RU" sz="1200" dirty="0"/>
              <a:t>Шубка полосатая,</a:t>
            </a:r>
          </a:p>
          <a:p>
            <a:r>
              <a:rPr lang="ru-RU" sz="1200" dirty="0"/>
              <a:t>Часто умывается,</a:t>
            </a:r>
          </a:p>
          <a:p>
            <a:r>
              <a:rPr lang="ru-RU" sz="1200" dirty="0"/>
              <a:t>С водой не знается.</a:t>
            </a:r>
          </a:p>
          <a:p>
            <a:r>
              <a:rPr lang="ru-RU" sz="1200" dirty="0"/>
              <a:t>                            (Кошка)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6926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 порога плачет,</a:t>
            </a:r>
          </a:p>
          <a:p>
            <a:r>
              <a:rPr lang="ru-RU" sz="1200" dirty="0"/>
              <a:t>Коготки прячет,</a:t>
            </a:r>
          </a:p>
          <a:p>
            <a:r>
              <a:rPr lang="ru-RU" sz="1200" dirty="0"/>
              <a:t>Тихо в комнату войдёт,</a:t>
            </a:r>
          </a:p>
          <a:p>
            <a:r>
              <a:rPr lang="ru-RU" sz="1200" dirty="0"/>
              <a:t>Замурлычет, запоёт.</a:t>
            </a:r>
          </a:p>
          <a:p>
            <a:r>
              <a:rPr lang="ru-RU" sz="1200" dirty="0"/>
              <a:t>                          (Кошка</a:t>
            </a:r>
            <a:r>
              <a:rPr lang="ru-RU" sz="1200" dirty="0" smtClean="0"/>
              <a:t>)</a:t>
            </a:r>
          </a:p>
          <a:p>
            <a:endParaRPr lang="ru-RU" sz="1200" dirty="0"/>
          </a:p>
          <a:p>
            <a:r>
              <a:rPr lang="ru-RU" sz="1200" dirty="0"/>
              <a:t>Глазищи, усищи, хвостище,</a:t>
            </a:r>
          </a:p>
          <a:p>
            <a:r>
              <a:rPr lang="ru-RU" sz="1200" dirty="0"/>
              <a:t>А моется всех чище.</a:t>
            </a:r>
          </a:p>
          <a:p>
            <a:r>
              <a:rPr lang="ru-RU" sz="1200" dirty="0"/>
              <a:t>                              (Кошка)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995772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Мохнатенькая, усатенькая,</a:t>
            </a:r>
          </a:p>
          <a:p>
            <a:r>
              <a:rPr lang="ru-RU" sz="1200" dirty="0"/>
              <a:t>Молоко пьёт,</a:t>
            </a:r>
          </a:p>
          <a:p>
            <a:r>
              <a:rPr lang="ru-RU" sz="1200" dirty="0"/>
              <a:t>Песенки поёт.</a:t>
            </a:r>
          </a:p>
          <a:p>
            <a:r>
              <a:rPr lang="ru-RU" sz="1200" dirty="0"/>
              <a:t>                (Кошка</a:t>
            </a:r>
            <a:r>
              <a:rPr lang="ru-RU" sz="1200" dirty="0" smtClean="0"/>
              <a:t>)</a:t>
            </a:r>
          </a:p>
          <a:p>
            <a:endParaRPr lang="ru-RU" sz="1200" dirty="0"/>
          </a:p>
          <a:p>
            <a:r>
              <a:rPr lang="ru-RU" sz="1200" dirty="0"/>
              <a:t>Мягкие лапки,</a:t>
            </a:r>
          </a:p>
          <a:p>
            <a:r>
              <a:rPr lang="ru-RU" sz="1200" dirty="0"/>
              <a:t>А в лапках – цап-царапки.</a:t>
            </a:r>
          </a:p>
          <a:p>
            <a:r>
              <a:rPr lang="ru-RU" sz="1200" dirty="0"/>
              <a:t>                                 (Кошка)</a:t>
            </a:r>
          </a:p>
        </p:txBody>
      </p:sp>
      <p:pic>
        <p:nvPicPr>
          <p:cNvPr id="2052" name="Picture 4" descr="C:\Documents and Settings\Admin\Мои документы\клип. растительность\2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8" y="6021289"/>
            <a:ext cx="457200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0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Documents and Settings\Admin\Мои документы\картинки зверей\А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55" y="4941168"/>
            <a:ext cx="1941861" cy="15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476672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Шапочка алая,</a:t>
            </a:r>
          </a:p>
          <a:p>
            <a:r>
              <a:rPr lang="ru-RU" sz="1200" dirty="0" err="1"/>
              <a:t>Жилеточка</a:t>
            </a:r>
            <a:r>
              <a:rPr lang="ru-RU" sz="1200" dirty="0"/>
              <a:t> нетканая,</a:t>
            </a:r>
          </a:p>
          <a:p>
            <a:r>
              <a:rPr lang="ru-RU" sz="1200" dirty="0"/>
              <a:t>Кафтанчик рябенький.</a:t>
            </a:r>
          </a:p>
          <a:p>
            <a:r>
              <a:rPr lang="ru-RU" sz="1200" dirty="0"/>
              <a:t>                             (Курица</a:t>
            </a:r>
            <a:r>
              <a:rPr lang="ru-RU" sz="1200" dirty="0" smtClean="0"/>
              <a:t>)</a:t>
            </a:r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/>
              <a:t>У матери двадцать деток,</a:t>
            </a:r>
          </a:p>
          <a:p>
            <a:r>
              <a:rPr lang="ru-RU" sz="1200" dirty="0"/>
              <a:t>Все детки – однолетки.</a:t>
            </a:r>
          </a:p>
          <a:p>
            <a:r>
              <a:rPr lang="ru-RU" sz="1200" dirty="0"/>
              <a:t>                           (Курица с цыплятами)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620688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Явился в жёлтой шубке:</a:t>
            </a:r>
          </a:p>
          <a:p>
            <a:r>
              <a:rPr lang="ru-RU" sz="1200" dirty="0"/>
              <a:t>- Прощайте, две скорлупки!</a:t>
            </a:r>
          </a:p>
          <a:p>
            <a:r>
              <a:rPr lang="ru-RU" sz="1200" dirty="0"/>
              <a:t>                                (Цыплёнок</a:t>
            </a:r>
            <a:r>
              <a:rPr lang="ru-RU" sz="1200" dirty="0" smtClean="0"/>
              <a:t>)</a:t>
            </a:r>
          </a:p>
          <a:p>
            <a:endParaRPr lang="ru-RU" sz="1200" dirty="0"/>
          </a:p>
          <a:p>
            <a:r>
              <a:rPr lang="ru-RU" sz="1200" dirty="0"/>
              <a:t>Клохчет, квохчет,</a:t>
            </a:r>
          </a:p>
          <a:p>
            <a:r>
              <a:rPr lang="ru-RU" sz="1200" dirty="0"/>
              <a:t>Детей созывает,</a:t>
            </a:r>
          </a:p>
          <a:p>
            <a:r>
              <a:rPr lang="ru-RU" sz="1200" dirty="0"/>
              <a:t>Всех под крыло собирает.</a:t>
            </a:r>
          </a:p>
          <a:p>
            <a:r>
              <a:rPr lang="ru-RU" sz="1200" dirty="0"/>
              <a:t>                                      (Курица)</a:t>
            </a:r>
          </a:p>
        </p:txBody>
      </p:sp>
      <p:pic>
        <p:nvPicPr>
          <p:cNvPr id="4103" name="Picture 7" descr="C:\Documents and Settings\Admin\Мои документы\клип. растительность\2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28" y="5445224"/>
            <a:ext cx="4248472" cy="12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Admin\Мои документы\картинки зверей\А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27" y="4804702"/>
            <a:ext cx="1354253" cy="16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клип. растительность\2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5" y="5445224"/>
            <a:ext cx="4320479" cy="11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В своей короне красной</a:t>
            </a:r>
          </a:p>
          <a:p>
            <a:r>
              <a:rPr lang="ru-RU" sz="1200" dirty="0"/>
              <a:t>Он ходит как король.</a:t>
            </a:r>
          </a:p>
          <a:p>
            <a:r>
              <a:rPr lang="ru-RU" sz="1200" dirty="0"/>
              <a:t>Его ты ежечасно</a:t>
            </a:r>
          </a:p>
          <a:p>
            <a:r>
              <a:rPr lang="ru-RU" sz="1200" dirty="0"/>
              <a:t>Выслушивать изволь:</a:t>
            </a:r>
          </a:p>
          <a:p>
            <a:r>
              <a:rPr lang="ru-RU" sz="1200" dirty="0"/>
              <a:t>- Я тут! Я начеку-у-у!</a:t>
            </a:r>
          </a:p>
          <a:p>
            <a:r>
              <a:rPr lang="ru-RU" sz="1200" dirty="0"/>
              <a:t>Я всех вас допеку-у-у!</a:t>
            </a:r>
          </a:p>
          <a:p>
            <a:r>
              <a:rPr lang="ru-RU" sz="1200" dirty="0"/>
              <a:t>Уснули дети. Свет потух.</a:t>
            </a:r>
          </a:p>
          <a:p>
            <a:r>
              <a:rPr lang="ru-RU" sz="1200" dirty="0"/>
              <a:t>Молчи, </a:t>
            </a:r>
            <a:r>
              <a:rPr lang="ru-RU" sz="1200" dirty="0" err="1"/>
              <a:t>горластенький</a:t>
            </a:r>
            <a:r>
              <a:rPr lang="ru-RU" sz="1200" dirty="0"/>
              <a:t> …………</a:t>
            </a:r>
          </a:p>
          <a:p>
            <a:r>
              <a:rPr lang="ru-RU" sz="1200" dirty="0"/>
              <a:t>                                               (Петух</a:t>
            </a:r>
            <a:r>
              <a:rPr lang="ru-RU" sz="1400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9451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Раньше всех встаёт,</a:t>
            </a:r>
          </a:p>
          <a:p>
            <a:r>
              <a:rPr lang="ru-RU" sz="1200" dirty="0"/>
              <a:t>«Ку-ка-ре-ку!» поёт.</a:t>
            </a:r>
          </a:p>
          <a:p>
            <a:r>
              <a:rPr lang="ru-RU" sz="1200" dirty="0"/>
              <a:t>                            (Петух</a:t>
            </a:r>
            <a:r>
              <a:rPr lang="ru-RU" sz="1200" dirty="0" smtClean="0"/>
              <a:t>)</a:t>
            </a:r>
          </a:p>
          <a:p>
            <a:endParaRPr lang="ru-RU" sz="1200" dirty="0"/>
          </a:p>
          <a:p>
            <a:r>
              <a:rPr lang="ru-RU" sz="1200" dirty="0"/>
              <a:t>Всех я вовремя бужу,</a:t>
            </a:r>
          </a:p>
          <a:p>
            <a:r>
              <a:rPr lang="ru-RU" sz="1200" dirty="0"/>
              <a:t>Хоть часов не завожу.</a:t>
            </a:r>
          </a:p>
          <a:p>
            <a:r>
              <a:rPr lang="ru-RU" sz="1200" dirty="0"/>
              <a:t>                                (Петух</a:t>
            </a:r>
            <a:r>
              <a:rPr lang="ru-RU" sz="1200" dirty="0" smtClean="0"/>
              <a:t>)</a:t>
            </a:r>
          </a:p>
          <a:p>
            <a:endParaRPr lang="ru-RU" sz="1200" dirty="0"/>
          </a:p>
          <a:p>
            <a:r>
              <a:rPr lang="ru-RU" sz="1200" dirty="0"/>
              <a:t>Он носом в землю постучит,</a:t>
            </a:r>
          </a:p>
          <a:p>
            <a:r>
              <a:rPr lang="ru-RU" sz="1200" dirty="0"/>
              <a:t>Взмахнёт крылом и закричит.</a:t>
            </a:r>
          </a:p>
          <a:p>
            <a:r>
              <a:rPr lang="ru-RU" sz="1200" dirty="0"/>
              <a:t>Кричит он даже сонный,</a:t>
            </a:r>
          </a:p>
          <a:p>
            <a:r>
              <a:rPr lang="ru-RU" sz="1200" dirty="0"/>
              <a:t>Крикун неугомонный.</a:t>
            </a:r>
          </a:p>
          <a:p>
            <a:r>
              <a:rPr lang="ru-RU" sz="1200" dirty="0"/>
              <a:t>                             (Петух)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9544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Не ездок, а со шпорами,</a:t>
            </a:r>
          </a:p>
          <a:p>
            <a:r>
              <a:rPr lang="ru-RU" sz="1200" dirty="0"/>
              <a:t>Не будильник, а всех будит.</a:t>
            </a:r>
          </a:p>
          <a:p>
            <a:r>
              <a:rPr lang="ru-RU" sz="1200" dirty="0"/>
              <a:t>                                      (Петух)</a:t>
            </a:r>
          </a:p>
          <a:p>
            <a:r>
              <a:rPr lang="ru-RU" sz="1200" dirty="0"/>
              <a:t>Не царь, а в короне,</a:t>
            </a:r>
          </a:p>
          <a:p>
            <a:r>
              <a:rPr lang="ru-RU" sz="1200" dirty="0"/>
              <a:t>Не всадник, а со шпорами.</a:t>
            </a:r>
          </a:p>
          <a:p>
            <a:r>
              <a:rPr lang="ru-RU" sz="1200" dirty="0"/>
              <a:t>                                 (Петух)</a:t>
            </a:r>
          </a:p>
          <a:p>
            <a:r>
              <a:rPr lang="ru-RU" sz="1200" dirty="0"/>
              <a:t>Хвост с узорами,</a:t>
            </a:r>
          </a:p>
          <a:p>
            <a:r>
              <a:rPr lang="ru-RU" sz="1200" dirty="0"/>
              <a:t>Сапоги со шпорами.</a:t>
            </a:r>
          </a:p>
          <a:p>
            <a:r>
              <a:rPr lang="ru-RU" sz="1200" dirty="0"/>
              <a:t>                           (Петух)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395713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Он в мундире ярком.</a:t>
            </a:r>
          </a:p>
          <a:p>
            <a:r>
              <a:rPr lang="ru-RU" sz="1200" dirty="0"/>
              <a:t>Шпоры для красы.</a:t>
            </a:r>
          </a:p>
          <a:p>
            <a:r>
              <a:rPr lang="ru-RU" sz="1200" dirty="0"/>
              <a:t>Днём он – забияка,</a:t>
            </a:r>
          </a:p>
          <a:p>
            <a:r>
              <a:rPr lang="ru-RU" sz="1200" dirty="0"/>
              <a:t>Поутру – часы.</a:t>
            </a:r>
          </a:p>
          <a:p>
            <a:r>
              <a:rPr lang="ru-RU" sz="1400" dirty="0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701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8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Красные лапки,</a:t>
            </a:r>
          </a:p>
          <a:p>
            <a:r>
              <a:rPr lang="ru-RU" sz="1200" dirty="0"/>
              <a:t>Щиплет за пятки,</a:t>
            </a:r>
          </a:p>
          <a:p>
            <a:r>
              <a:rPr lang="ru-RU" sz="1200" dirty="0"/>
              <a:t>Беги без оглядки.</a:t>
            </a:r>
          </a:p>
          <a:p>
            <a:r>
              <a:rPr lang="ru-RU" sz="1200" dirty="0"/>
              <a:t>                     (Гусь)</a:t>
            </a:r>
          </a:p>
          <a:p>
            <a:r>
              <a:rPr lang="ru-RU" sz="1200" dirty="0"/>
              <a:t>Белые хоромы,</a:t>
            </a:r>
          </a:p>
          <a:p>
            <a:r>
              <a:rPr lang="ru-RU" sz="1200" dirty="0"/>
              <a:t>Красные подпоры.</a:t>
            </a:r>
          </a:p>
          <a:p>
            <a:r>
              <a:rPr lang="ru-RU" sz="1200" dirty="0"/>
              <a:t>                         (Гусь)</a:t>
            </a:r>
          </a:p>
          <a:p>
            <a:r>
              <a:rPr lang="ru-RU" sz="1200" dirty="0"/>
              <a:t>Бел, как снег,</a:t>
            </a:r>
          </a:p>
          <a:p>
            <a:r>
              <a:rPr lang="ru-RU" sz="1200" dirty="0"/>
              <a:t>Надут, как мех,</a:t>
            </a:r>
          </a:p>
          <a:p>
            <a:r>
              <a:rPr lang="ru-RU" sz="1200" dirty="0"/>
              <a:t>На лопатах ходит,</a:t>
            </a:r>
          </a:p>
          <a:p>
            <a:r>
              <a:rPr lang="ru-RU" sz="1200" dirty="0"/>
              <a:t>Рогом ест.</a:t>
            </a:r>
          </a:p>
          <a:p>
            <a:r>
              <a:rPr lang="ru-RU" sz="1200" dirty="0"/>
              <a:t>            (Гусь)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7333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Крылатый, горластый - </a:t>
            </a:r>
          </a:p>
          <a:p>
            <a:r>
              <a:rPr lang="ru-RU" sz="1200" dirty="0"/>
              <a:t>Красные ласты.</a:t>
            </a:r>
          </a:p>
          <a:p>
            <a:r>
              <a:rPr lang="ru-RU" sz="1200" dirty="0"/>
              <a:t>                    (Гусь</a:t>
            </a:r>
            <a:r>
              <a:rPr lang="ru-RU" sz="1200" dirty="0" smtClean="0"/>
              <a:t>)</a:t>
            </a:r>
          </a:p>
          <a:p>
            <a:endParaRPr lang="ru-RU" sz="1200" dirty="0"/>
          </a:p>
          <a:p>
            <a:r>
              <a:rPr lang="ru-RU" sz="1200" dirty="0"/>
              <a:t>По лужку он важно бродит,</a:t>
            </a:r>
          </a:p>
          <a:p>
            <a:r>
              <a:rPr lang="ru-RU" sz="1200" dirty="0"/>
              <a:t>Из воды сухим выходит,</a:t>
            </a:r>
          </a:p>
          <a:p>
            <a:r>
              <a:rPr lang="ru-RU" sz="1200" dirty="0"/>
              <a:t>Носит красные ботинки,</a:t>
            </a:r>
          </a:p>
          <a:p>
            <a:r>
              <a:rPr lang="ru-RU" sz="1200" dirty="0"/>
              <a:t>Дарит мягкие перинки.</a:t>
            </a:r>
          </a:p>
          <a:p>
            <a:r>
              <a:rPr lang="ru-RU" sz="1200" dirty="0"/>
              <a:t>                                 (Гусь)</a:t>
            </a:r>
          </a:p>
        </p:txBody>
      </p:sp>
      <p:pic>
        <p:nvPicPr>
          <p:cNvPr id="6147" name="Picture 3" descr="C:\Documents and Settings\Admin\Мои документы\картинки зверей\А5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1587"/>
            <a:ext cx="1754772" cy="15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Мои документы\клип. растительность\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" y="5193449"/>
            <a:ext cx="4427983" cy="14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39544" y="42345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В воде купался</a:t>
            </a:r>
          </a:p>
          <a:p>
            <a:r>
              <a:rPr lang="ru-RU" sz="1200" dirty="0"/>
              <a:t>А сух остался.</a:t>
            </a:r>
          </a:p>
          <a:p>
            <a:r>
              <a:rPr lang="ru-RU" sz="1200" dirty="0"/>
              <a:t>                 (Гусь)</a:t>
            </a:r>
          </a:p>
        </p:txBody>
      </p:sp>
    </p:spTree>
    <p:extLst>
      <p:ext uri="{BB962C8B-B14F-4D97-AF65-F5344CB8AC3E}">
        <p14:creationId xmlns:p14="http://schemas.microsoft.com/office/powerpoint/2010/main" val="35659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648"/>
            <a:ext cx="9159167" cy="687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Admin\Мои документы\клип. растительность\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00" y="5949280"/>
            <a:ext cx="5161260" cy="6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72514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Ходит спесь </a:t>
            </a:r>
            <a:r>
              <a:rPr lang="ru-RU" sz="1200" dirty="0" err="1"/>
              <a:t>надуваючись</a:t>
            </a:r>
            <a:r>
              <a:rPr lang="ru-RU" sz="1200" dirty="0"/>
              <a:t>.</a:t>
            </a:r>
          </a:p>
          <a:p>
            <a:r>
              <a:rPr lang="ru-RU" sz="1200" dirty="0"/>
              <a:t>                                   (Индюк)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00" y="2667294"/>
            <a:ext cx="515778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784" y="389283"/>
            <a:ext cx="4734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 кого рога, длинней хвоста?</a:t>
            </a:r>
          </a:p>
          <a:p>
            <a:r>
              <a:rPr lang="ru-RU" sz="1200" dirty="0"/>
              <a:t>                                            (Коза)</a:t>
            </a:r>
          </a:p>
          <a:p>
            <a:r>
              <a:rPr lang="ru-RU" sz="1200" dirty="0"/>
              <a:t>С бородою, а не старик,</a:t>
            </a:r>
          </a:p>
          <a:p>
            <a:r>
              <a:rPr lang="ru-RU" sz="1200" dirty="0"/>
              <a:t>С рогами, а не бык.</a:t>
            </a:r>
          </a:p>
          <a:p>
            <a:r>
              <a:rPr lang="ru-RU" sz="1200" dirty="0"/>
              <a:t>Не конь, а брыкается,</a:t>
            </a:r>
          </a:p>
          <a:p>
            <a:r>
              <a:rPr lang="ru-RU" sz="1200" dirty="0"/>
              <a:t>Доят, но не корова,</a:t>
            </a:r>
          </a:p>
          <a:p>
            <a:r>
              <a:rPr lang="ru-RU" sz="1200" dirty="0"/>
              <a:t>С пухом, а не птица,</a:t>
            </a:r>
          </a:p>
          <a:p>
            <a:r>
              <a:rPr lang="ru-RU" sz="1200" dirty="0"/>
              <a:t>Лыко дерёт, а лаптей не плетёт.</a:t>
            </a:r>
          </a:p>
          <a:p>
            <a:r>
              <a:rPr lang="ru-RU" sz="1200" dirty="0"/>
              <a:t>                                              (Коза)</a:t>
            </a:r>
          </a:p>
          <a:p>
            <a:r>
              <a:rPr lang="ru-RU" sz="1200" dirty="0"/>
              <a:t>Идёт, идёт, бородой трясёт,</a:t>
            </a:r>
          </a:p>
          <a:p>
            <a:r>
              <a:rPr lang="ru-RU" sz="1200" dirty="0"/>
              <a:t>Травки просит:</a:t>
            </a:r>
          </a:p>
          <a:p>
            <a:r>
              <a:rPr lang="ru-RU" sz="1200" dirty="0"/>
              <a:t>«</a:t>
            </a:r>
            <a:r>
              <a:rPr lang="ru-RU" sz="1200" dirty="0" err="1"/>
              <a:t>Ме-ме-ме</a:t>
            </a:r>
            <a:r>
              <a:rPr lang="ru-RU" sz="1200" dirty="0"/>
              <a:t>, дай-ка вкусной мне-е-е</a:t>
            </a:r>
            <a:r>
              <a:rPr lang="ru-RU" sz="1600" dirty="0"/>
              <a:t>»</a:t>
            </a:r>
          </a:p>
          <a:p>
            <a:r>
              <a:rPr lang="ru-RU" sz="1600" dirty="0"/>
              <a:t>                                                     (Коза</a:t>
            </a:r>
            <a:r>
              <a:rPr lang="ru-RU" dirty="0"/>
              <a:t>)</a:t>
            </a:r>
          </a:p>
        </p:txBody>
      </p:sp>
      <p:pic>
        <p:nvPicPr>
          <p:cNvPr id="5122" name="Picture 2" descr="C:\Documents and Settings\Admin\Мои документы\00 r356\00 r356\1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75" y="1556792"/>
            <a:ext cx="2160317" cy="16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1863112" cy="12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4" y="-4936"/>
            <a:ext cx="9252520" cy="686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ocuments and Settings\Admin\Мои документы\00 r356\00 r356\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24" y="5013176"/>
            <a:ext cx="1630404" cy="15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620" y="36984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Не земледелец, не кузнец, не плотник,</a:t>
            </a:r>
          </a:p>
          <a:p>
            <a:r>
              <a:rPr lang="ru-RU" sz="1200" dirty="0"/>
              <a:t>А первый на селе работник.</a:t>
            </a:r>
          </a:p>
          <a:p>
            <a:r>
              <a:rPr lang="ru-RU" sz="1200" dirty="0"/>
              <a:t>                                    (Лошадь)</a:t>
            </a:r>
          </a:p>
        </p:txBody>
      </p:sp>
      <p:pic>
        <p:nvPicPr>
          <p:cNvPr id="2052" name="Picture 4" descr="C:\Documents and Settings\Admin\Мои документы\00 r356\00 r356\2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62" y="1837631"/>
            <a:ext cx="1827725" cy="14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424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Зверь я горбатый,</a:t>
            </a:r>
          </a:p>
          <a:p>
            <a:r>
              <a:rPr lang="ru-RU" sz="1200" dirty="0"/>
              <a:t>А нравлюсь ребятам.</a:t>
            </a:r>
          </a:p>
          <a:p>
            <a:r>
              <a:rPr lang="ru-RU" sz="1200" dirty="0"/>
              <a:t>(Верблюд)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6424" y="4437112"/>
            <a:ext cx="37195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Жеребенок </a:t>
            </a:r>
            <a:r>
              <a:rPr lang="ru-RU" sz="1200" dirty="0"/>
              <a:t>с каждым днем подрастал и стал…</a:t>
            </a:r>
          </a:p>
          <a:p>
            <a:endParaRPr lang="ru-RU" sz="1200" dirty="0"/>
          </a:p>
          <a:p>
            <a:r>
              <a:rPr lang="ru-RU" sz="1200" dirty="0" smtClean="0"/>
              <a:t> С </a:t>
            </a:r>
            <a:r>
              <a:rPr lang="ru-RU" sz="1200" dirty="0"/>
              <a:t>густою гривой скачет красиво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Чуть шпорами тронь, кто же это</a:t>
            </a:r>
            <a:r>
              <a:rPr lang="ru-RU" sz="1200" dirty="0" smtClean="0"/>
              <a:t>?…</a:t>
            </a:r>
          </a:p>
          <a:p>
            <a:endParaRPr lang="ru-RU" sz="1200" dirty="0"/>
          </a:p>
          <a:p>
            <a:r>
              <a:rPr lang="ru-RU" sz="1200" dirty="0" smtClean="0"/>
              <a:t> </a:t>
            </a:r>
            <a:r>
              <a:rPr lang="ru-RU" sz="1200" dirty="0"/>
              <a:t>Посмотри, как я красива,</a:t>
            </a:r>
          </a:p>
          <a:p>
            <a:r>
              <a:rPr lang="ru-RU" sz="1200" dirty="0"/>
              <a:t>Хороши и хвост, и грива.</a:t>
            </a:r>
          </a:p>
          <a:p>
            <a:r>
              <a:rPr lang="ru-RU" sz="1200" dirty="0"/>
              <a:t>Я копытцами стучу,</a:t>
            </a:r>
          </a:p>
          <a:p>
            <a:r>
              <a:rPr lang="ru-RU" sz="1200" dirty="0"/>
              <a:t>Если хочешь – прокачу.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2053" name="Picture 5" descr="C:\Documents and Settings\Admin\Мои документы\клип. растительность\2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45" y="2780927"/>
            <a:ext cx="4389243" cy="5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8" y="6093296"/>
            <a:ext cx="4389437" cy="55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1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4" y="-99392"/>
            <a:ext cx="917920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Admin\Мои документы\00 r356\00 r356\1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9" y="4990374"/>
            <a:ext cx="2594126" cy="15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868" y="405165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  <a:p>
            <a:r>
              <a:rPr lang="ru-RU" sz="1200" dirty="0" smtClean="0"/>
              <a:t>По </a:t>
            </a:r>
            <a:r>
              <a:rPr lang="ru-RU" sz="1200" dirty="0"/>
              <a:t>горам, по долам </a:t>
            </a:r>
            <a:endParaRPr lang="ru-RU" sz="1200" dirty="0" smtClean="0"/>
          </a:p>
          <a:p>
            <a:r>
              <a:rPr lang="ru-RU" sz="1200" dirty="0" smtClean="0"/>
              <a:t>ходит </a:t>
            </a:r>
            <a:r>
              <a:rPr lang="ru-RU" sz="1200" dirty="0"/>
              <a:t>шуба да кафтан.</a:t>
            </a:r>
          </a:p>
          <a:p>
            <a:endParaRPr lang="ru-RU" sz="1200" dirty="0"/>
          </a:p>
          <a:p>
            <a:r>
              <a:rPr lang="ru-RU" sz="1200" dirty="0" smtClean="0"/>
              <a:t> </a:t>
            </a:r>
            <a:r>
              <a:rPr lang="ru-RU" sz="1200" dirty="0"/>
              <a:t>Кто ни в жару, ни в стужу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Не </a:t>
            </a:r>
            <a:r>
              <a:rPr lang="ru-RU" sz="1200" dirty="0"/>
              <a:t>снимает шубу?</a:t>
            </a:r>
          </a:p>
          <a:p>
            <a:endParaRPr lang="ru-RU" sz="1200" dirty="0"/>
          </a:p>
          <a:p>
            <a:r>
              <a:rPr lang="ru-RU" sz="1200" dirty="0" smtClean="0"/>
              <a:t> </a:t>
            </a:r>
            <a:r>
              <a:rPr lang="ru-RU" sz="1200" dirty="0"/>
              <a:t>Ходит печка вся в колечках</a:t>
            </a:r>
            <a:r>
              <a:rPr lang="ru-RU" sz="1600" dirty="0"/>
              <a:t>.</a:t>
            </a:r>
          </a:p>
        </p:txBody>
      </p:sp>
      <p:pic>
        <p:nvPicPr>
          <p:cNvPr id="3076" name="Picture 4" descr="C:\Documents and Settings\Admin\Мои документы\клип. растительность\3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70" y="5797157"/>
            <a:ext cx="4930204" cy="7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58" y="1484784"/>
            <a:ext cx="1442799" cy="17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269" y="86925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Сер, да не волк,</a:t>
            </a:r>
          </a:p>
          <a:p>
            <a:r>
              <a:rPr lang="ru-RU" sz="1200" dirty="0"/>
              <a:t>Длинноух, да не заяц.</a:t>
            </a:r>
          </a:p>
          <a:p>
            <a:r>
              <a:rPr lang="ru-RU" sz="1200" dirty="0"/>
              <a:t>С копытами, да не конь</a:t>
            </a:r>
            <a:r>
              <a:rPr lang="ru-RU" sz="1400" dirty="0"/>
              <a:t>.</a:t>
            </a:r>
          </a:p>
        </p:txBody>
      </p:sp>
      <p:pic>
        <p:nvPicPr>
          <p:cNvPr id="10" name="Picture 5" descr="C:\Documents and Settings\Admin\Мои документы\клип. растительность\2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64" y="2802161"/>
            <a:ext cx="4246616" cy="4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891</Words>
  <Application>Microsoft Office PowerPoint</Application>
  <PresentationFormat>Экран (4:3)</PresentationFormat>
  <Paragraphs>211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53</cp:revision>
  <cp:lastPrinted>2013-11-19T20:23:00Z</cp:lastPrinted>
  <dcterms:created xsi:type="dcterms:W3CDTF">2013-11-10T13:48:49Z</dcterms:created>
  <dcterms:modified xsi:type="dcterms:W3CDTF">2013-11-30T16:27:48Z</dcterms:modified>
</cp:coreProperties>
</file>