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52AC3-E917-4A5A-89AF-039250F2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0086A1-0D7E-4A32-92FD-E39D04631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AEE7D2-C4AB-4B38-B9A4-D725411F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5367-14F7-41CB-8663-5B5DB1639C8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31250-69DF-4D36-84C0-84356364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411637-F72D-4475-8F4E-095B98E2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F044-E062-4DF3-A99C-738A75721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3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27F1A-CC01-4130-9468-16557238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684DD6-7464-4031-925E-F7BDE3DFF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AE619-EC3F-4974-81D8-3BC74E16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5367-14F7-41CB-8663-5B5DB1639C8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5E96AC-6B70-4F81-B4F8-AB32EDDBF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AD4AB-0F05-4880-9ED5-3834DD64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F044-E062-4DF3-A99C-738A75721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6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06447F-4866-4631-AC3B-6866D7F4A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9281A2-85AD-44FA-B67A-EF3D1D24E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1DA33-D4F5-45B7-917C-E5166473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5367-14F7-41CB-8663-5B5DB1639C8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FE303-9D2E-4170-B282-34F80349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8048F-4CD7-4E6E-9FAB-A90CE5CA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F044-E062-4DF3-A99C-738A75721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7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7BD5A-D232-41CC-B845-18637DEE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9B39B-83BB-42FA-A127-C0DBABCC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59714-C3F3-4130-AE28-8DE1E417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5367-14F7-41CB-8663-5B5DB1639C8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AA00B-A68A-4211-8EC7-FBAAD35D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10ECC-83B8-40D9-A315-EA05BCF3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F044-E062-4DF3-A99C-738A75721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2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29FAB-4051-437D-BC23-03BC12D6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AB1C6D-BCE3-45E2-B3A0-2C16C1EE8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D1211-5784-4B9F-9046-1FC5E00B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5367-14F7-41CB-8663-5B5DB1639C8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8EB11-DF03-425D-901D-F5046814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48990-AB37-4D43-BC07-C0655A1E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F044-E062-4DF3-A99C-738A75721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7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8923F-4B3C-41AD-85AF-D12056FF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196D77-3431-412E-8F89-D1B9B976F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BF08A-92A0-43F8-9D34-6834E0436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9A9F83-A0D6-4DA0-A8ED-0B39D451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5367-14F7-41CB-8663-5B5DB1639C8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CBB886-6C25-4633-9FF8-F93C73DF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F35F7A-842D-4C0C-BC62-5267BBC5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F044-E062-4DF3-A99C-738A75721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7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34C4E-9C3F-4824-BC3B-DFEA50A3D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8CC3EC-3F32-4A43-B609-862C45FFF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6C74B1-B0E8-4871-8A9C-A26DB03A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C397D-DE0A-49EF-9C2B-9B2074AC2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10A917-E51F-459A-8D53-4869C80D5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428BF4-C406-4943-A31E-8094B015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5367-14F7-41CB-8663-5B5DB1639C8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D3D225-C4D6-4271-967D-7BD2E7DA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C9E02E-19BE-4296-9FB4-08D1E03D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F044-E062-4DF3-A99C-738A75721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5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66E7A-92BA-42EE-9B45-D76DCDF5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D8EDA4-9215-417C-ACB2-5E5291FD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5367-14F7-41CB-8663-5B5DB1639C8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771097-1616-4F40-A75D-90DD2826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C7F396-44F7-4D7D-9E09-C54EBCF78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F044-E062-4DF3-A99C-738A75721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8097B9-9558-4701-828F-60A3426B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5367-14F7-41CB-8663-5B5DB1639C8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3548D8-D698-402B-95C7-FD9525AA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5FC157-9003-44BB-90B5-90D03CC6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F044-E062-4DF3-A99C-738A75721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8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51C1B-6E38-4D00-A008-E090B626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2948E-8A4F-4A5B-9F04-6DAC3055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B20D7B-9A9D-4E76-95DA-FF1CD7F33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6C4AD6-2371-49F3-9A7C-53B88E9EA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5367-14F7-41CB-8663-5B5DB1639C8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D22A0-CAC4-4BAC-956C-3899ED61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17364D-0764-467E-B50F-D102B748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F044-E062-4DF3-A99C-738A75721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3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9E15B-A1D2-454C-AC1B-CECE0C34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C14005-0008-489E-A058-6B015B325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C4D9A0-C915-4C76-9256-785263F63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A324E2-B134-4FF9-8FDA-D484A657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5367-14F7-41CB-8663-5B5DB1639C8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45A6DD-365C-477A-B5F3-5FE19DC4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E2DF18-5D35-4F66-8CB2-A0A29B7F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F044-E062-4DF3-A99C-738A75721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7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A7DA-27D7-4C0F-B48A-182AE0C9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BB327-4F9D-4573-9E35-92C1167FF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E5303-12FB-4823-BECC-529E04B4F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5367-14F7-41CB-8663-5B5DB1639C88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CCEED9-58F0-46C3-92E7-F1E440903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21104-9207-47E2-A0F6-FC545CDAB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8F044-E062-4DF3-A99C-738A75721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21DB33-CB57-4B7F-B43D-AEBCAF0BD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3"/>
          <a:stretch/>
        </p:blipFill>
        <p:spPr>
          <a:xfrm>
            <a:off x="0" y="0"/>
            <a:ext cx="12192000" cy="685836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E14BB4-388D-4D07-999E-B905E902AF41}"/>
              </a:ext>
            </a:extLst>
          </p:cNvPr>
          <p:cNvSpPr/>
          <p:nvPr/>
        </p:nvSpPr>
        <p:spPr>
          <a:xfrm>
            <a:off x="1030514" y="688592"/>
            <a:ext cx="709748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«</a:t>
            </a:r>
            <a:r>
              <a:rPr lang="ru-RU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Знатоки                            </a:t>
            </a:r>
          </a:p>
          <a:p>
            <a:pPr algn="ctr"/>
            <a:r>
              <a:rPr lang="ru-RU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</a:rPr>
              <a:t>        искусства»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E528D2-68F3-4EFC-BCD6-4BB0762C64B4}"/>
              </a:ext>
            </a:extLst>
          </p:cNvPr>
          <p:cNvSpPr/>
          <p:nvPr/>
        </p:nvSpPr>
        <p:spPr>
          <a:xfrm>
            <a:off x="2202146" y="3354785"/>
            <a:ext cx="77877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«Нельзя растить полноценного человека</a:t>
            </a:r>
          </a:p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без воспитания в нем чувства прекрасного».</a:t>
            </a:r>
          </a:p>
          <a:p>
            <a:pPr algn="ctr"/>
            <a:r>
              <a:rPr lang="ru-RU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                      Р. Т</a:t>
            </a: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</a:rPr>
              <a:t>агора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0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669A65-10B9-4030-8B76-11A3ADF0F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7D49A1-B190-4E9A-B0F7-CC0E5352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13" y="116114"/>
            <a:ext cx="5381302" cy="35841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9740DC-9C41-4546-BE01-E0B6104B6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5" y="116114"/>
            <a:ext cx="5785152" cy="43388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0AA480-9EC8-45F3-A314-82E725538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22" y="3816349"/>
            <a:ext cx="5381302" cy="31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8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A197E6-C844-4BB4-B9C0-0E605343A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3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F5A1EB-C85E-4661-9E49-43A36F81D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06BB32-1D2B-4498-BA8D-8AD9894BE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7" y="0"/>
            <a:ext cx="10522632" cy="26306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80FD55-3AC6-4E8E-B940-C5656E15C0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14652" r="3184" b="22652"/>
          <a:stretch/>
        </p:blipFill>
        <p:spPr>
          <a:xfrm>
            <a:off x="213947" y="3233000"/>
            <a:ext cx="11082410" cy="33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722C8A-1F72-4C48-A78F-39986800F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95EDC-94A0-404C-B433-DA0C40887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0" y="191868"/>
            <a:ext cx="6785976" cy="2780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02FC77-CA83-4465-A0A1-AAA82B349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45" y="3204795"/>
            <a:ext cx="7273510" cy="33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D7A33A-E06E-4800-91AE-218E4F0A2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5C5FE-069C-4430-95FB-888195FC44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0"/>
          <a:stretch/>
        </p:blipFill>
        <p:spPr>
          <a:xfrm>
            <a:off x="506437" y="1"/>
            <a:ext cx="8890781" cy="33750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38AEFA-E569-4192-AFD4-4B65F3F666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0"/>
          <a:stretch/>
        </p:blipFill>
        <p:spPr>
          <a:xfrm>
            <a:off x="1777219" y="3975271"/>
            <a:ext cx="10063089" cy="25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F4E461-DE66-429F-8917-9D1694F7C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9" y="0"/>
            <a:ext cx="1220137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51D071-B4C5-40AC-8308-A9833AF28C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31385" r="7436" b="18154"/>
          <a:stretch/>
        </p:blipFill>
        <p:spPr>
          <a:xfrm>
            <a:off x="211014" y="168811"/>
            <a:ext cx="10677379" cy="34606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07EE9E-B31A-4102-B200-5EA6AA477F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 t="37948" r="6975" b="33128"/>
          <a:stretch/>
        </p:blipFill>
        <p:spPr>
          <a:xfrm>
            <a:off x="367210" y="4012808"/>
            <a:ext cx="10364986" cy="2461847"/>
          </a:xfrm>
          <a:prstGeom prst="rect">
            <a:avLst/>
          </a:prstGeom>
        </p:spPr>
      </p:pic>
      <p:pic>
        <p:nvPicPr>
          <p:cNvPr id="8" name="001">
            <a:hlinkClick r:id="" action="ppaction://media"/>
            <a:extLst>
              <a:ext uri="{FF2B5EF4-FFF2-40B4-BE49-F238E27FC236}">
                <a16:creationId xmlns:a16="http://schemas.microsoft.com/office/drawing/2014/main" id="{C3F0F629-9256-45E8-AF8C-1E5574561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80763" y="5978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6FDA63-DB36-4747-9623-F9EED9C4A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0"/>
            <a:ext cx="12093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486A49-8453-4F55-850F-606E0D191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3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4C9727-F82E-41FC-96ED-91835D596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F6D527-3FCB-417A-82DE-8CDABB109B7E}"/>
              </a:ext>
            </a:extLst>
          </p:cNvPr>
          <p:cNvSpPr/>
          <p:nvPr/>
        </p:nvSpPr>
        <p:spPr>
          <a:xfrm>
            <a:off x="241558" y="108021"/>
            <a:ext cx="5003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Страна Дизайна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995BE-B406-4020-AD6A-6D946CCCB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14" y="230967"/>
            <a:ext cx="4532294" cy="30224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9E6688-EDE8-435A-B7B9-5BD87C802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8" y="1139372"/>
            <a:ext cx="5109029" cy="38317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ED1079-9D3B-4F7A-A6A7-B7CC66E33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87" y="2918206"/>
            <a:ext cx="5903426" cy="393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E9A70C-E57B-4515-9686-2500BB39C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343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EC66F6-2241-4A86-A53C-25090E249178}"/>
              </a:ext>
            </a:extLst>
          </p:cNvPr>
          <p:cNvSpPr/>
          <p:nvPr/>
        </p:nvSpPr>
        <p:spPr>
          <a:xfrm>
            <a:off x="121329" y="0"/>
            <a:ext cx="3995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Город Визаж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C25929-5680-487B-A2E2-D5621A4AC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56" y="0"/>
            <a:ext cx="4811486" cy="3207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93AAAB-9C9D-46D9-A1EE-B5CF5F2EB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5" y="1364343"/>
            <a:ext cx="6648003" cy="44291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EFE889-6B59-48EE-B625-3EF839A14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300">
            <a:off x="6924980" y="3161454"/>
            <a:ext cx="3266712" cy="21756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16C6AC-75DC-446B-8047-397E215822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71" y="4548437"/>
            <a:ext cx="2925759" cy="18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2F96B0-4C21-4A57-AEC6-094350809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02" y="0"/>
            <a:ext cx="12229301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445BA4-30F7-4A31-8FBF-F5BCD0CD0D50}"/>
              </a:ext>
            </a:extLst>
          </p:cNvPr>
          <p:cNvSpPr/>
          <p:nvPr/>
        </p:nvSpPr>
        <p:spPr>
          <a:xfrm>
            <a:off x="0" y="0"/>
            <a:ext cx="5761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Город Модельеров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FFA17B-2EC8-4403-BA5D-6AF0A0086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72" y="299719"/>
            <a:ext cx="5392243" cy="30000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36E4C3-3A98-4351-AE25-F4D487F9E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0" y="1076946"/>
            <a:ext cx="5477730" cy="36518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825C09-423C-4ABE-9A44-10B6295C6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72" y="3429000"/>
            <a:ext cx="4973381" cy="33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19709B-6439-4FB1-B398-DC22A2043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0133C-B61A-42E9-A89A-B6ABBA382872}"/>
              </a:ext>
            </a:extLst>
          </p:cNvPr>
          <p:cNvSpPr/>
          <p:nvPr/>
        </p:nvSpPr>
        <p:spPr>
          <a:xfrm>
            <a:off x="130894" y="0"/>
            <a:ext cx="4673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Город Реклама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470D16-F9E3-4AD8-A4A2-4849C2E9C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11" y="3737744"/>
            <a:ext cx="4294911" cy="29527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30664B-F6EA-4ABD-BCCB-4B6FEB384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" y="1741714"/>
            <a:ext cx="5522683" cy="27613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064C19-41A2-4240-A6FA-E473FF662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7" y="167505"/>
            <a:ext cx="5561919" cy="31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2CC314-EFEA-41ED-8976-05F7F2204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AD70C3-792B-4C92-B5DC-AA61825A27E1}"/>
              </a:ext>
            </a:extLst>
          </p:cNvPr>
          <p:cNvSpPr/>
          <p:nvPr/>
        </p:nvSpPr>
        <p:spPr>
          <a:xfrm>
            <a:off x="0" y="-124208"/>
            <a:ext cx="5814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Страна Скульптура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3BB341-D29A-4DF4-BC0E-80497E046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4" y="205333"/>
            <a:ext cx="4698782" cy="34556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B6270F-89F7-4B65-A146-FD39D5411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4" y="854387"/>
            <a:ext cx="5452382" cy="40928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52671C-A238-4BCD-99ED-D1E626A20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486" y="3266554"/>
            <a:ext cx="5176608" cy="37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B0DA6D-DE9B-4C98-B1A1-A5E4E1FCC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ABFA0C-0CC6-4B9A-9895-F770392BE33D}"/>
              </a:ext>
            </a:extLst>
          </p:cNvPr>
          <p:cNvSpPr/>
          <p:nvPr/>
        </p:nvSpPr>
        <p:spPr>
          <a:xfrm>
            <a:off x="0" y="122535"/>
            <a:ext cx="79666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Страна Декоративно-прикладного </a:t>
            </a:r>
          </a:p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искусства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127AB9-7AA4-495A-8E54-6A2E5C83A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974"/>
            <a:ext cx="8091714" cy="52018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6D81DE-9C2D-4FE8-B465-93DC174A4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593" y="62168"/>
            <a:ext cx="3934528" cy="33668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889E77-84C2-4098-AA7B-7F8AE80C6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30" y="3610258"/>
            <a:ext cx="3816691" cy="30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D30D4B-DE72-44F7-9692-B86263D07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BDCDE1-CA1A-45A6-84D3-F2E8D37DE816}"/>
              </a:ext>
            </a:extLst>
          </p:cNvPr>
          <p:cNvSpPr/>
          <p:nvPr/>
        </p:nvSpPr>
        <p:spPr>
          <a:xfrm>
            <a:off x="110615" y="0"/>
            <a:ext cx="4771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Страна Графика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8F81EE-A0AA-4034-90F6-374B33261E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0470" b="2158"/>
          <a:stretch/>
        </p:blipFill>
        <p:spPr>
          <a:xfrm>
            <a:off x="4795975" y="923330"/>
            <a:ext cx="3831772" cy="46791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C17768-2DCE-4C99-8123-5CB192E84F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4738" r="11029" b="7614"/>
          <a:stretch/>
        </p:blipFill>
        <p:spPr>
          <a:xfrm>
            <a:off x="9260115" y="217715"/>
            <a:ext cx="2699657" cy="3759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0CCFDB-4E18-43AB-8C07-0220943B7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6" y="923330"/>
            <a:ext cx="3884351" cy="55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C3746A-4CFD-44C3-B991-4994AE99E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11B254-754F-44F3-A5A0-5A981D15FF98}"/>
              </a:ext>
            </a:extLst>
          </p:cNvPr>
          <p:cNvSpPr/>
          <p:nvPr/>
        </p:nvSpPr>
        <p:spPr>
          <a:xfrm rot="20156928">
            <a:off x="350692" y="722030"/>
            <a:ext cx="11217193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Страна </a:t>
            </a:r>
          </a:p>
          <a:p>
            <a:pPr algn="ctr"/>
            <a:r>
              <a:rPr lang="ru-RU" sz="15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Monotype Corsiva" panose="03010101010201010101" pitchFamily="66" charset="0"/>
              </a:rPr>
              <a:t>Живопись</a:t>
            </a:r>
          </a:p>
        </p:txBody>
      </p:sp>
      <p:pic>
        <p:nvPicPr>
          <p:cNvPr id="5" name="18_-_zvuk-volshebstva">
            <a:hlinkClick r:id="" action="ppaction://media"/>
            <a:extLst>
              <a:ext uri="{FF2B5EF4-FFF2-40B4-BE49-F238E27FC236}">
                <a16:creationId xmlns:a16="http://schemas.microsoft.com/office/drawing/2014/main" id="{B67F00A7-F54B-4BF9-95BA-A7A09E144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85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38</Words>
  <Application>Microsoft Office PowerPoint</Application>
  <PresentationFormat>Широкоэкранный</PresentationFormat>
  <Paragraphs>15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Mafioznik</dc:creator>
  <cp:lastModifiedBy>Mafioznik</cp:lastModifiedBy>
  <cp:revision>14</cp:revision>
  <dcterms:created xsi:type="dcterms:W3CDTF">2018-12-18T12:21:13Z</dcterms:created>
  <dcterms:modified xsi:type="dcterms:W3CDTF">2018-12-18T15:06:59Z</dcterms:modified>
</cp:coreProperties>
</file>