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80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2020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0"/>
            <a:ext cx="4143404" cy="7515942"/>
          </a:xfrm>
          <a:prstGeom prst="rect">
            <a:avLst/>
          </a:prstGeom>
        </p:spPr>
      </p:pic>
      <p:pic>
        <p:nvPicPr>
          <p:cNvPr id="3" name="Рисунок 2" descr="572020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-8522"/>
            <a:ext cx="4143404" cy="75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9144000" cy="684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20428_IMG_5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072065" cy="3766551"/>
          </a:xfrm>
          <a:prstGeom prst="rect">
            <a:avLst/>
          </a:prstGeom>
        </p:spPr>
      </p:pic>
      <p:pic>
        <p:nvPicPr>
          <p:cNvPr id="6" name="Рисунок 5" descr="depositphotos_47615837-Water-pollution-old-garbage-and-oil-patches-on-river-surf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786190"/>
            <a:ext cx="5143504" cy="3071810"/>
          </a:xfrm>
          <a:prstGeom prst="rect">
            <a:avLst/>
          </a:prstGeom>
        </p:spPr>
      </p:pic>
      <p:pic>
        <p:nvPicPr>
          <p:cNvPr id="7" name="Рисунок 6" descr="pollu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0"/>
            <a:ext cx="4143371" cy="3714752"/>
          </a:xfrm>
          <a:prstGeom prst="rect">
            <a:avLst/>
          </a:prstGeom>
        </p:spPr>
      </p:pic>
      <p:pic>
        <p:nvPicPr>
          <p:cNvPr id="8" name="Рисунок 7" descr="tiberriverpollution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6190"/>
            <a:ext cx="4062362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9278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3"/>
          <a:srcRect b="11475"/>
          <a:stretch>
            <a:fillRect/>
          </a:stretch>
        </p:blipFill>
        <p:spPr>
          <a:xfrm>
            <a:off x="214282" y="5357826"/>
            <a:ext cx="1939007" cy="1285884"/>
          </a:xfrm>
          <a:prstGeom prst="rect">
            <a:avLst/>
          </a:prstGeom>
        </p:spPr>
      </p:pic>
      <p:pic>
        <p:nvPicPr>
          <p:cNvPr id="7" name="Рисунок 6" descr="7739553-garbage-Stock-Vector-waste-garbage-plas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286256"/>
            <a:ext cx="1195382" cy="1195382"/>
          </a:xfrm>
          <a:prstGeom prst="rect">
            <a:avLst/>
          </a:prstGeom>
        </p:spPr>
      </p:pic>
      <p:pic>
        <p:nvPicPr>
          <p:cNvPr id="8" name="Рисунок 7" descr="recycling-clip-art-728851.jpg"/>
          <p:cNvPicPr>
            <a:picLocks noChangeAspect="1"/>
          </p:cNvPicPr>
          <p:nvPr/>
        </p:nvPicPr>
        <p:blipFill>
          <a:blip r:embed="rId5" cstate="print"/>
          <a:srcRect t="50000" r="51803" b="9532"/>
          <a:stretch>
            <a:fillRect/>
          </a:stretch>
        </p:blipFill>
        <p:spPr>
          <a:xfrm>
            <a:off x="5000628" y="5434968"/>
            <a:ext cx="1266820" cy="1137303"/>
          </a:xfrm>
          <a:prstGeom prst="rect">
            <a:avLst/>
          </a:prstGeom>
        </p:spPr>
      </p:pic>
      <p:pic>
        <p:nvPicPr>
          <p:cNvPr id="9" name="Рисунок 8" descr="recycling-clip-art-728851.jpg"/>
          <p:cNvPicPr>
            <a:picLocks noChangeAspect="1"/>
          </p:cNvPicPr>
          <p:nvPr/>
        </p:nvPicPr>
        <p:blipFill>
          <a:blip r:embed="rId6" cstate="print"/>
          <a:srcRect r="50000" b="55058"/>
          <a:stretch>
            <a:fillRect/>
          </a:stretch>
        </p:blipFill>
        <p:spPr>
          <a:xfrm>
            <a:off x="5786446" y="4286256"/>
            <a:ext cx="981068" cy="942862"/>
          </a:xfrm>
          <a:prstGeom prst="rect">
            <a:avLst/>
          </a:prstGeom>
        </p:spPr>
      </p:pic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3857628"/>
            <a:ext cx="847726" cy="1231494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6143644"/>
            <a:ext cx="795331" cy="453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22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69682b5294a9be1f0d24752283d8f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-214338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85728"/>
            <a:ext cx="6643734" cy="637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715250" cy="445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5357826"/>
            <a:ext cx="5929828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  <a:latin typeface="Georgia" pitchFamily="16" charset="0"/>
              </a:rPr>
              <a:t>Красная Книга России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97362" cy="601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1" y="1000108"/>
            <a:ext cx="4572000" cy="3414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Красный цвет в природе – сигнал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опасности. Поэтому книга называется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"Красная книга" - она собрала в себе все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виды флоры и фауны, которые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подвергаются опасности исчезновения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планеты Земля.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“Красная Книга” – Это список редких и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находящихся под угрозой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исчезновения животных и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устроена Красная книга?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состоит из цветных страниц.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83552">
            <a:off x="389029" y="1643049"/>
            <a:ext cx="2143140" cy="2500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57477" y="1650196"/>
            <a:ext cx="2200284" cy="24860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232009">
            <a:off x="5346538" y="1674829"/>
            <a:ext cx="2214578" cy="248603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224871">
            <a:off x="1440824" y="3830737"/>
            <a:ext cx="2200284" cy="24860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036667">
            <a:off x="3463898" y="3591821"/>
            <a:ext cx="2200284" cy="24860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164540">
            <a:off x="6136586" y="3726323"/>
            <a:ext cx="2214578" cy="248603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4525963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60800"/>
            <a:ext cx="3887788" cy="261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53000" y="260350"/>
            <a:ext cx="4090988" cy="228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Дальневосточный амурский леопард.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В России этот вид, находящийся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на грани исчезновения,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можно встретить в Приморском крае.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В дикой природе их численность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составляет – 49 особей. В Китае за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убийство леопарда грозит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смертная казнь.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7063" y="4652963"/>
            <a:ext cx="3271837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Амурский горал.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Подвид горного козла, живет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в Приморском крае.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ru-RU" dirty="0">
              <a:solidFill>
                <a:srgbClr val="000000"/>
              </a:solidFill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 rot="16200000">
            <a:off x="2178819" y="-321509"/>
            <a:ext cx="5929376" cy="7000930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Дорогие ребята!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Меня зовут Хозяйкой Земли.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Я прошу у Вас помощи,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Мои леса, поля, реки, озера и океаны теряют свою красоту. Помогите природе, а мой помощник, голубь проведет Вас ко мне.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5878089" cy="3929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034" y="4500570"/>
            <a:ext cx="8215370" cy="2029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Амурский тигр(уссурийский тигр).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Первое, что многим приходит на ум, когда речь заходит о самых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редких животных России - это амурский тигр. Этот самый северный тигр 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не только невероятно редкий вид, но и очень красив - на брюхе у него находится 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пятисантиметровый слой жира, который защищает животное от мороза.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ru-RU" dirty="0">
              <a:solidFill>
                <a:srgbClr val="000000"/>
              </a:solidFill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3786187" cy="301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573463"/>
            <a:ext cx="4679950" cy="300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1338" y="4437063"/>
            <a:ext cx="341947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Уссурийский пятнистый олень.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Очень редкий и находящийся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под угрозой исчезновения.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ru-RU" dirty="0">
              <a:solidFill>
                <a:srgbClr val="000000"/>
              </a:solidFill>
              <a:latin typeface="Cambria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89463" y="404813"/>
            <a:ext cx="4048125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Красный или горный волк.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Редкий вид псовых, находящийся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под угрозой исчезновения.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Находится под защитой  государства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и внесен в международную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“Красную книгу”.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3983037" cy="298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133725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4286280" cy="284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647" y="3929067"/>
            <a:ext cx="3463778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3748087" cy="308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92638" y="908050"/>
            <a:ext cx="4205287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Кедровка или ореховка.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Кедровка имеет вместительный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подъязычный мешок, в котором она,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делая запасы, способна переносить до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100 кедровых орешков за один раз.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429000"/>
            <a:ext cx="3463925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6350" y="4724400"/>
            <a:ext cx="3095625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Дубровник – вид находится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ru-RU" dirty="0">
                <a:solidFill>
                  <a:srgbClr val="000000"/>
                </a:solidFill>
                <a:latin typeface="Cambria" charset="0"/>
              </a:rPr>
              <a:t>под угрозой исчезновения.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95" y="0"/>
            <a:ext cx="48070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imashki-flagi-3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929198"/>
            <a:ext cx="1333500" cy="1238250"/>
          </a:xfrm>
          <a:prstGeom prst="rect">
            <a:avLst/>
          </a:prstGeom>
        </p:spPr>
      </p:pic>
      <p:pic>
        <p:nvPicPr>
          <p:cNvPr id="6" name="Рисунок 5" descr="animashki-flagi-3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62" y="5081598"/>
            <a:ext cx="1333500" cy="1238250"/>
          </a:xfrm>
          <a:prstGeom prst="rect">
            <a:avLst/>
          </a:prstGeom>
        </p:spPr>
      </p:pic>
      <p:pic>
        <p:nvPicPr>
          <p:cNvPr id="7" name="Рисунок 6" descr="animashki-flagi-3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62" y="5233998"/>
            <a:ext cx="1333500" cy="1238250"/>
          </a:xfrm>
          <a:prstGeom prst="rect">
            <a:avLst/>
          </a:prstGeom>
        </p:spPr>
      </p:pic>
      <p:pic>
        <p:nvPicPr>
          <p:cNvPr id="8" name="Рисунок 7" descr="animashki-flagi-3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62" y="5386398"/>
            <a:ext cx="1333500" cy="1238250"/>
          </a:xfrm>
          <a:prstGeom prst="rect">
            <a:avLst/>
          </a:prstGeom>
        </p:spPr>
      </p:pic>
      <p:pic>
        <p:nvPicPr>
          <p:cNvPr id="9" name="Рисунок 8" descr="animashki-flagi-3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62" y="5538798"/>
            <a:ext cx="1333500" cy="1238250"/>
          </a:xfrm>
          <a:prstGeom prst="rect">
            <a:avLst/>
          </a:prstGeom>
        </p:spPr>
      </p:pic>
      <p:pic>
        <p:nvPicPr>
          <p:cNvPr id="10" name="Рисунок 9" descr="animashki-flagi-3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286388"/>
            <a:ext cx="1333500" cy="1238250"/>
          </a:xfrm>
          <a:prstGeom prst="rect">
            <a:avLst/>
          </a:prstGeom>
        </p:spPr>
      </p:pic>
      <p:pic>
        <p:nvPicPr>
          <p:cNvPr id="11" name="Рисунок 10" descr="animashki-flagi-3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72074"/>
            <a:ext cx="1333500" cy="1238250"/>
          </a:xfrm>
          <a:prstGeom prst="rect">
            <a:avLst/>
          </a:prstGeom>
        </p:spPr>
      </p:pic>
      <p:pic>
        <p:nvPicPr>
          <p:cNvPr id="13" name="Рисунок 12" descr="flag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929198"/>
            <a:ext cx="1625397" cy="1625397"/>
          </a:xfrm>
          <a:prstGeom prst="rect">
            <a:avLst/>
          </a:prstGeom>
        </p:spPr>
      </p:pic>
      <p:pic>
        <p:nvPicPr>
          <p:cNvPr id="14" name="Рисунок 13" descr="flag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5000636"/>
            <a:ext cx="1625397" cy="1625397"/>
          </a:xfrm>
          <a:prstGeom prst="rect">
            <a:avLst/>
          </a:prstGeom>
        </p:spPr>
      </p:pic>
      <p:pic>
        <p:nvPicPr>
          <p:cNvPr id="15" name="Рисунок 14" descr="flag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5000636"/>
            <a:ext cx="1625397" cy="1625397"/>
          </a:xfrm>
          <a:prstGeom prst="rect">
            <a:avLst/>
          </a:prstGeom>
        </p:spPr>
      </p:pic>
      <p:pic>
        <p:nvPicPr>
          <p:cNvPr id="16" name="Рисунок 15" descr="flag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643446"/>
            <a:ext cx="1625397" cy="1625397"/>
          </a:xfrm>
          <a:prstGeom prst="rect">
            <a:avLst/>
          </a:prstGeom>
        </p:spPr>
      </p:pic>
      <p:pic>
        <p:nvPicPr>
          <p:cNvPr id="17" name="Рисунок 16" descr="flag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500570"/>
            <a:ext cx="1625397" cy="1625397"/>
          </a:xfrm>
          <a:prstGeom prst="rect">
            <a:avLst/>
          </a:prstGeom>
        </p:spPr>
      </p:pic>
      <p:pic>
        <p:nvPicPr>
          <p:cNvPr id="18" name="Рисунок 17" descr="flag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4429132"/>
            <a:ext cx="1625397" cy="162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95" y="0"/>
            <a:ext cx="48070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5275298_pic__73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381125"/>
            <a:ext cx="4286250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йцев-Виталий.-Родник-в-сосновом-лес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6"/>
            <a:ext cx="9144000" cy="686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_bdeb7_459623bc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2214578" cy="2951767"/>
          </a:xfrm>
          <a:prstGeom prst="rect">
            <a:avLst/>
          </a:prstGeom>
        </p:spPr>
      </p:pic>
      <p:pic>
        <p:nvPicPr>
          <p:cNvPr id="5" name="Рисунок 4" descr="1332563_5s2_enl.jpg"/>
          <p:cNvPicPr>
            <a:picLocks noChangeAspect="1"/>
          </p:cNvPicPr>
          <p:nvPr/>
        </p:nvPicPr>
        <p:blipFill>
          <a:blip r:embed="rId3"/>
          <a:srcRect b="13699"/>
          <a:stretch>
            <a:fillRect/>
          </a:stretch>
        </p:blipFill>
        <p:spPr>
          <a:xfrm>
            <a:off x="5286380" y="214290"/>
            <a:ext cx="3702921" cy="2700339"/>
          </a:xfrm>
          <a:prstGeom prst="rect">
            <a:avLst/>
          </a:prstGeom>
        </p:spPr>
      </p:pic>
      <p:pic>
        <p:nvPicPr>
          <p:cNvPr id="7" name="Рисунок 6" descr="pic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14290"/>
            <a:ext cx="2327407" cy="2884323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928934"/>
            <a:ext cx="3000364" cy="2055249"/>
          </a:xfrm>
          <a:prstGeom prst="rect">
            <a:avLst/>
          </a:prstGeom>
        </p:spPr>
      </p:pic>
      <p:pic>
        <p:nvPicPr>
          <p:cNvPr id="10" name="Рисунок 9" descr="proiekt-zaniatiia-riabina-krasnaia-applikatsiia-iz-salfietok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3214686"/>
            <a:ext cx="2428892" cy="3282686"/>
          </a:xfrm>
          <a:prstGeom prst="rect">
            <a:avLst/>
          </a:prstGeom>
        </p:spPr>
      </p:pic>
      <p:pic>
        <p:nvPicPr>
          <p:cNvPr id="11" name="Рисунок 10" descr="shipovnik-foto-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3286124"/>
            <a:ext cx="2352296" cy="3122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2-Les-prirodnoe-bogatst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82020589_large_fire__7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14818"/>
            <a:ext cx="1152525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277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314" cy="3760124"/>
          </a:xfrm>
          <a:prstGeom prst="rect">
            <a:avLst/>
          </a:prstGeom>
        </p:spPr>
      </p:pic>
      <p:pic>
        <p:nvPicPr>
          <p:cNvPr id="6" name="Рисунок 5" descr="des-gor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67" y="0"/>
            <a:ext cx="4610633" cy="3714752"/>
          </a:xfrm>
          <a:prstGeom prst="rect">
            <a:avLst/>
          </a:prstGeom>
        </p:spPr>
      </p:pic>
      <p:pic>
        <p:nvPicPr>
          <p:cNvPr id="8" name="Рисунок 7" descr="origina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2"/>
            <a:ext cx="4786314" cy="3143248"/>
          </a:xfrm>
          <a:prstGeom prst="rect">
            <a:avLst/>
          </a:prstGeom>
        </p:spPr>
      </p:pic>
      <p:pic>
        <p:nvPicPr>
          <p:cNvPr id="9" name="Рисунок 8" descr="1396289883-tumblr-n08p014ijx1r4zr2vo1-r1-5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4643438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-arp3260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935" y="3643290"/>
            <a:ext cx="4822065" cy="3214710"/>
          </a:xfrm>
          <a:prstGeom prst="rect">
            <a:avLst/>
          </a:prstGeom>
        </p:spPr>
      </p:pic>
      <p:pic>
        <p:nvPicPr>
          <p:cNvPr id="5" name="Рисунок 4" descr="38932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52969" cy="3571876"/>
          </a:xfrm>
          <a:prstGeom prst="rect">
            <a:avLst/>
          </a:prstGeom>
        </p:spPr>
      </p:pic>
      <p:pic>
        <p:nvPicPr>
          <p:cNvPr id="8" name="Рисунок 7" descr="cover_p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341" y="0"/>
            <a:ext cx="4811659" cy="3643314"/>
          </a:xfrm>
          <a:prstGeom prst="rect">
            <a:avLst/>
          </a:prstGeom>
        </p:spPr>
      </p:pic>
      <p:pic>
        <p:nvPicPr>
          <p:cNvPr id="9" name="Рисунок 8" descr="animal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876"/>
            <a:ext cx="435768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136108_2497088940.jpg"/>
          <p:cNvPicPr>
            <a:picLocks noChangeAspect="1"/>
          </p:cNvPicPr>
          <p:nvPr/>
        </p:nvPicPr>
        <p:blipFill>
          <a:blip r:embed="rId2"/>
          <a:srcRect r="46094"/>
          <a:stretch>
            <a:fillRect/>
          </a:stretch>
        </p:blipFill>
        <p:spPr>
          <a:xfrm>
            <a:off x="2143108" y="156754"/>
            <a:ext cx="4929190" cy="6701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8932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63202_html_6ee8ae9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510" y="3357582"/>
            <a:ext cx="1448626" cy="1643054"/>
          </a:xfrm>
          <a:prstGeom prst="rect">
            <a:avLst/>
          </a:prstGeom>
        </p:spPr>
      </p:pic>
      <p:pic>
        <p:nvPicPr>
          <p:cNvPr id="11" name="Рисунок 10" descr="963202_html_6ee8ae9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4929198"/>
            <a:ext cx="1448626" cy="1643054"/>
          </a:xfrm>
          <a:prstGeom prst="rect">
            <a:avLst/>
          </a:prstGeom>
        </p:spPr>
      </p:pic>
      <p:pic>
        <p:nvPicPr>
          <p:cNvPr id="12" name="Рисунок 11" descr="963202_html_6ee8ae9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214946"/>
            <a:ext cx="1448626" cy="1643054"/>
          </a:xfrm>
          <a:prstGeom prst="rect">
            <a:avLst/>
          </a:prstGeom>
        </p:spPr>
      </p:pic>
      <p:pic>
        <p:nvPicPr>
          <p:cNvPr id="13" name="Рисунок 12" descr="963202_html_6ee8ae9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214946"/>
            <a:ext cx="1448626" cy="1643054"/>
          </a:xfrm>
          <a:prstGeom prst="rect">
            <a:avLst/>
          </a:prstGeom>
        </p:spPr>
      </p:pic>
      <p:pic>
        <p:nvPicPr>
          <p:cNvPr id="14" name="Рисунок 13" descr="963202_html_6ee8ae9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5000636"/>
            <a:ext cx="1448626" cy="1643054"/>
          </a:xfrm>
          <a:prstGeom prst="rect">
            <a:avLst/>
          </a:prstGeom>
        </p:spPr>
      </p:pic>
      <p:pic>
        <p:nvPicPr>
          <p:cNvPr id="15" name="Рисунок 14" descr="963202_html_6ee8ae9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929198"/>
            <a:ext cx="1448626" cy="1643054"/>
          </a:xfrm>
          <a:prstGeom prst="rect">
            <a:avLst/>
          </a:prstGeom>
        </p:spPr>
      </p:pic>
      <p:pic>
        <p:nvPicPr>
          <p:cNvPr id="16" name="Рисунок 15" descr="963202_html_6ee8ae9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929198"/>
            <a:ext cx="1448626" cy="16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227</Words>
  <Application>Microsoft Office PowerPoint</Application>
  <PresentationFormat>Экран (4:3)</PresentationFormat>
  <Paragraphs>51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АНДРЕЙ</cp:lastModifiedBy>
  <cp:revision>21</cp:revision>
  <dcterms:created xsi:type="dcterms:W3CDTF">2016-12-01T04:29:48Z</dcterms:created>
  <dcterms:modified xsi:type="dcterms:W3CDTF">2018-05-17T05:09:06Z</dcterms:modified>
</cp:coreProperties>
</file>