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3"/>
  </p:notesMasterIdLst>
  <p:sldIdLst>
    <p:sldId id="277" r:id="rId2"/>
    <p:sldId id="258" r:id="rId3"/>
    <p:sldId id="278" r:id="rId4"/>
    <p:sldId id="263" r:id="rId5"/>
    <p:sldId id="262" r:id="rId6"/>
    <p:sldId id="276" r:id="rId7"/>
    <p:sldId id="264" r:id="rId8"/>
    <p:sldId id="260" r:id="rId9"/>
    <p:sldId id="268" r:id="rId10"/>
    <p:sldId id="27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2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4BFC-2994-43CD-8B78-1273CE33845A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FB67-9567-4BF3-8817-BBB0AD4B6C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5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E8542D-8B5C-44B7-B082-3CA23BE49133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EE60CD-6531-404C-8419-DEA8142C5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playing-field.ru/img/2015/051818/1624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963488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718549" cy="47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37112"/>
            <a:ext cx="7498080" cy="17145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Главная тема сказов Бажова это радость творчества, умение жить в гармонии с природой, находить счастье в самой природе.</a:t>
            </a:r>
            <a:endParaRPr lang="ru-RU" sz="3200" b="1" dirty="0"/>
          </a:p>
        </p:txBody>
      </p:sp>
      <p:pic>
        <p:nvPicPr>
          <p:cNvPr id="1026" name="Picture 2" descr="http://900igr.net/datai/literatura/Skazki-Pavla-Bazhova/0003-002-2-konkurs-Skazochnik-Pavel-Petrovich-Baz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5112568" cy="3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16632"/>
            <a:ext cx="5652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Павел </a:t>
            </a:r>
            <a:r>
              <a:rPr lang="ru-RU" sz="6000" dirty="0" smtClean="0"/>
              <a:t>Петрович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/>
              <a:t>Бажов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3520" y="3501008"/>
            <a:ext cx="4212976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/>
              <a:t>Родился </a:t>
            </a:r>
            <a:r>
              <a:rPr lang="ru-RU" sz="2000" dirty="0" smtClean="0"/>
              <a:t>в 1879году на </a:t>
            </a:r>
            <a:r>
              <a:rPr lang="ru-RU" sz="2000" dirty="0"/>
              <a:t>Урале. </a:t>
            </a:r>
            <a:r>
              <a:rPr lang="ru-RU" sz="2000" dirty="0" smtClean="0"/>
              <a:t>Он очень любил  </a:t>
            </a:r>
            <a:r>
              <a:rPr lang="ru-RU" sz="2000" dirty="0"/>
              <a:t>этот край, хорошо знал, как живут мастеровые, любил слушать уральские сказы.   Павел Петрович Бажов собрал множество преданий и легенд, существующих на Урале, и поведал нам о них в своих сказах</a:t>
            </a:r>
            <a:r>
              <a:rPr lang="ru-RU" sz="2400" dirty="0"/>
              <a:t>. </a:t>
            </a:r>
          </a:p>
        </p:txBody>
      </p:sp>
      <p:pic>
        <p:nvPicPr>
          <p:cNvPr id="2" name="Picture 2" descr="http://e-arhiv.vko.gov.kz/akimsemey/upload/%D1%83%20%D0%B8%D1%81%D1%82%D0%BE%D0%BA%D0%BE%D0%B2%20%D0%91%D0%B0%D0%B6%D0%BE%D0%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600400" cy="49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altay/200322/2a0000015b2eba22290736077bee538f7d66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708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2008" y="260648"/>
            <a:ext cx="3471858" cy="13684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«Голубая змейка»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484" name="Picture 4" descr="http://img-fotki.yandex.ru/get/5706/otto201027.1d/0_65ce8_c79a6f71_X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2564904"/>
            <a:ext cx="2864360" cy="3960597"/>
          </a:xfrm>
          <a:prstGeom prst="rect">
            <a:avLst/>
          </a:prstGeom>
          <a:noFill/>
        </p:spPr>
      </p:pic>
      <p:pic>
        <p:nvPicPr>
          <p:cNvPr id="20486" name="Picture 6" descr="http://a4.mzstatic.com/us/r1000/113/Purple/v4/3e/d3/5c/3ed35c97-c65d-addd-2004-c72a7f4200f3/mzl.ilotboak.175x175-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6672"/>
            <a:ext cx="1951626" cy="1951626"/>
          </a:xfrm>
          <a:prstGeom prst="rect">
            <a:avLst/>
          </a:prstGeom>
          <a:noFill/>
        </p:spPr>
      </p:pic>
      <p:pic>
        <p:nvPicPr>
          <p:cNvPr id="11266" name="Picture 2" descr="http://artschool2.ru/uploads/images/Gallery/genadij-sidorovich-mosin/507661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301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4653136"/>
            <a:ext cx="3779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600" dirty="0" smtClean="0"/>
              <a:t>Есть </a:t>
            </a:r>
            <a:r>
              <a:rPr lang="ru-RU" sz="1600" dirty="0"/>
              <a:t>поверье на Урале про голубую змейку, которая одному человеку золото показывает, а двух-трёх так заморочит, что те и поубивать друг друга могут.</a:t>
            </a:r>
          </a:p>
          <a:p>
            <a:r>
              <a:rPr lang="ru-RU" sz="1600" dirty="0" smtClean="0"/>
              <a:t>	Как-то </a:t>
            </a:r>
            <a:r>
              <a:rPr lang="ru-RU" sz="1600" dirty="0"/>
              <a:t>легендарная змейка попалась на лугу двум закадычным друзьям Лейко и </a:t>
            </a:r>
            <a:r>
              <a:rPr lang="ru-RU" sz="1600" dirty="0" err="1"/>
              <a:t>Ланко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-99392"/>
            <a:ext cx="468052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«Хозяйка медной горы»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200" name="Picture 8" descr="http://s54.radikal.ru/i145/1108/0a/4a613d4a56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736304" cy="35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leon-gl.users.photofile.ru/photo/leon-gl/96634406/xlarge/127073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209356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3791" y="703107"/>
            <a:ext cx="503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«Есть на свете нечто сильнее красоты – </a:t>
            </a:r>
          </a:p>
          <a:p>
            <a:r>
              <a:rPr lang="ru-RU" sz="2000" b="1" i="1" dirty="0" smtClean="0"/>
              <a:t>это любовь и дружба»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373216"/>
            <a:ext cx="4275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Хозяйка Медной горы, хранительница подземных</a:t>
            </a:r>
          </a:p>
          <a:p>
            <a:r>
              <a:rPr lang="ru-RU" sz="1600" dirty="0" smtClean="0"/>
              <a:t>богатств, хранительница тайн и красоты,</a:t>
            </a:r>
          </a:p>
          <a:p>
            <a:r>
              <a:rPr lang="ru-RU" sz="1600" dirty="0" smtClean="0"/>
              <a:t>открыла свой секрет </a:t>
            </a:r>
          </a:p>
          <a:p>
            <a:r>
              <a:rPr lang="ru-RU" sz="1600" dirty="0" smtClean="0"/>
              <a:t>Даниле мастеру.   </a:t>
            </a:r>
            <a:endParaRPr lang="ru-RU" sz="1600" dirty="0"/>
          </a:p>
        </p:txBody>
      </p:sp>
      <p:pic>
        <p:nvPicPr>
          <p:cNvPr id="11" name="Picture 4" descr="Хозяйка Медной горы или тайна зеленой ящерицы.Продол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74163"/>
            <a:ext cx="3096344" cy="41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Хозяйка Медной горы или тайна зеленой ящерицы.Продол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319166" cy="439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mirfentazy.ru/images/phocagallery/_h/thumbs/phoca_thumb_l_hozyika_med_gor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5013176"/>
            <a:ext cx="3710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образе </a:t>
            </a:r>
            <a:r>
              <a:rPr lang="ru-RU" b="1" dirty="0"/>
              <a:t>Хозяйки </a:t>
            </a:r>
            <a:r>
              <a:rPr lang="ru-RU" b="1" dirty="0" smtClean="0"/>
              <a:t>Медной горы</a:t>
            </a:r>
          </a:p>
          <a:p>
            <a:r>
              <a:rPr lang="ru-RU" b="1" dirty="0"/>
              <a:t>п</a:t>
            </a:r>
            <a:r>
              <a:rPr lang="ru-RU" b="1" dirty="0" smtClean="0"/>
              <a:t>исатель </a:t>
            </a:r>
            <a:r>
              <a:rPr lang="ru-RU" b="1" dirty="0"/>
              <a:t>воплотил </a:t>
            </a:r>
            <a:r>
              <a:rPr lang="ru-RU" b="1" dirty="0" smtClean="0"/>
              <a:t>красоту </a:t>
            </a:r>
          </a:p>
          <a:p>
            <a:r>
              <a:rPr lang="ru-RU" b="1" dirty="0" smtClean="0"/>
              <a:t>природы</a:t>
            </a:r>
            <a:r>
              <a:rPr lang="ru-RU" b="1" dirty="0"/>
              <a:t>, вдохновляющую </a:t>
            </a:r>
            <a:endParaRPr lang="ru-RU" b="1" dirty="0" smtClean="0"/>
          </a:p>
          <a:p>
            <a:r>
              <a:rPr lang="ru-RU" b="1" dirty="0" smtClean="0"/>
              <a:t>человека </a:t>
            </a:r>
            <a:r>
              <a:rPr lang="ru-RU" b="1" dirty="0"/>
              <a:t>на творческие искания.</a:t>
            </a:r>
            <a:br>
              <a:rPr lang="ru-RU" b="1" dirty="0"/>
            </a:br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420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472" y="332656"/>
            <a:ext cx="4896544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Огневушка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поскакушка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19458" name="Picture 2" descr="http://forum.na-svyazi.ru/uploads/post-226289-133840230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1556792"/>
            <a:ext cx="3240360" cy="4032448"/>
          </a:xfrm>
          <a:prstGeom prst="rect">
            <a:avLst/>
          </a:prstGeom>
          <a:noFill/>
        </p:spPr>
      </p:pic>
      <p:pic>
        <p:nvPicPr>
          <p:cNvPr id="12296" name="Picture 8" descr="http://podrugi.net.ua/uploads/monthly_10_2010/post-10196-1288110640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103178"/>
            <a:ext cx="3227903" cy="36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Интересный сказ про старательскую примету - если вдруг кто увидит маленькую пляшущую девочку с платком - значит в этом месте можно копать золото. А девочку эту старатели звали </a:t>
            </a:r>
            <a:r>
              <a:rPr lang="ru-RU" sz="1600" dirty="0" err="1"/>
              <a:t>Огневушкой-поскакушкой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548680"/>
            <a:ext cx="344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Серебряное </a:t>
            </a:r>
            <a:r>
              <a:rPr lang="ru-RU" sz="28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копытце.</a:t>
            </a:r>
            <a:endParaRPr lang="ru-RU" sz="2800" dirty="0"/>
          </a:p>
        </p:txBody>
      </p:sp>
      <p:pic>
        <p:nvPicPr>
          <p:cNvPr id="4100" name="Picture 4" descr="http://img.mgshare.com/userfiles/files/mediaget/ru/30092012/b172d8103dc26f5e47f9ff78fd474f4e96f4b4d3/screenshots/screensho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3244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kazki-chudu.ru/Serebr-kopitce/Serebr-kopitce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6935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7453" y="1084094"/>
            <a:ext cx="374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«Красота выше любого богатства»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4272677"/>
            <a:ext cx="47770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В «Серебряном копытце» Павел Петрович </a:t>
            </a:r>
            <a:r>
              <a:rPr lang="ru-RU" sz="1600" i="1" dirty="0" smtClean="0"/>
              <a:t>Бажов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показал нам образы простых людей, </a:t>
            </a:r>
            <a:endParaRPr lang="ru-RU" sz="1600" i="1" dirty="0" smtClean="0"/>
          </a:p>
          <a:p>
            <a:r>
              <a:rPr lang="ru-RU" sz="1600" i="1" dirty="0" smtClean="0"/>
              <a:t>чьи </a:t>
            </a:r>
            <a:r>
              <a:rPr lang="ru-RU" sz="1600" i="1" dirty="0"/>
              <a:t>дела остаются на слуху на долгие века. </a:t>
            </a:r>
            <a:endParaRPr lang="ru-RU" sz="1600" i="1" dirty="0" smtClean="0"/>
          </a:p>
          <a:p>
            <a:r>
              <a:rPr lang="ru-RU" sz="1600" i="1" dirty="0" smtClean="0"/>
              <a:t>Так</a:t>
            </a:r>
            <a:r>
              <a:rPr lang="ru-RU" sz="1600" i="1" dirty="0"/>
              <a:t>, сказ «Серебряное копытце», </a:t>
            </a:r>
            <a:r>
              <a:rPr lang="ru-RU" sz="1600" i="1" dirty="0" smtClean="0"/>
              <a:t>основанный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на народном предании, гласит о том, </a:t>
            </a:r>
            <a:endParaRPr lang="ru-RU" sz="1600" i="1" dirty="0" smtClean="0"/>
          </a:p>
          <a:p>
            <a:r>
              <a:rPr lang="ru-RU" sz="1600" i="1" dirty="0" smtClean="0"/>
              <a:t>как </a:t>
            </a:r>
            <a:r>
              <a:rPr lang="ru-RU" sz="1600" i="1" dirty="0"/>
              <a:t>уральские рабочие добывали самоцветы. </a:t>
            </a:r>
            <a:endParaRPr lang="ru-RU" sz="1600" i="1" dirty="0" smtClean="0"/>
          </a:p>
          <a:p>
            <a:r>
              <a:rPr lang="ru-RU" sz="1600" i="1" dirty="0" smtClean="0"/>
              <a:t>Неслучайно</a:t>
            </a:r>
            <a:r>
              <a:rPr lang="ru-RU" sz="1600" i="1" dirty="0"/>
              <a:t>, «Серебряное копытце» заканчивается </a:t>
            </a:r>
            <a:endParaRPr lang="ru-RU" sz="1600" i="1" dirty="0" smtClean="0"/>
          </a:p>
          <a:p>
            <a:r>
              <a:rPr lang="ru-RU" sz="1600" i="1" dirty="0" smtClean="0"/>
              <a:t>фразой</a:t>
            </a:r>
            <a:r>
              <a:rPr lang="ru-RU" sz="1600" i="1" dirty="0"/>
              <a:t>: «А по тем покосным ложкам, где козёл </a:t>
            </a:r>
            <a:endParaRPr lang="ru-RU" sz="1600" i="1" dirty="0" smtClean="0"/>
          </a:p>
          <a:p>
            <a:r>
              <a:rPr lang="ru-RU" sz="1600" i="1" dirty="0" smtClean="0"/>
              <a:t>скакал</a:t>
            </a:r>
            <a:r>
              <a:rPr lang="ru-RU" sz="1600" i="1" dirty="0"/>
              <a:t>, люди камешки находить стали…».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105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/>
              <a:t>«Малахитовая шкатулка»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0515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536</TotalTime>
  <Words>226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«Голубая змейка»</vt:lpstr>
      <vt:lpstr>«Хозяйка медной горы»</vt:lpstr>
      <vt:lpstr>Презентация PowerPoint</vt:lpstr>
      <vt:lpstr>«Огневушка поскакушка»</vt:lpstr>
      <vt:lpstr>Презентация PowerPoint</vt:lpstr>
      <vt:lpstr>Презентация PowerPoint</vt:lpstr>
      <vt:lpstr>Презентация PowerPoint</vt:lpstr>
      <vt:lpstr>Главная тема сказов Бажова это радость творчества, умение жить в гармонии с природой, находить счастье в самой природе.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Бажов.  Серебряное копытце.</dc:title>
  <dc:creator>User</dc:creator>
  <cp:lastModifiedBy>Лена</cp:lastModifiedBy>
  <cp:revision>40</cp:revision>
  <dcterms:created xsi:type="dcterms:W3CDTF">2012-09-27T15:10:33Z</dcterms:created>
  <dcterms:modified xsi:type="dcterms:W3CDTF">2021-01-23T12:17:33Z</dcterms:modified>
</cp:coreProperties>
</file>