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E5B58-FE4A-4BA7-86DC-6E748FFE305E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253C3-5DD2-415B-A191-DFE42C1CA4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97152"/>
            <a:ext cx="9036496" cy="23762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6600" cap="none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«Зимние забавы»</a:t>
            </a:r>
            <a:endParaRPr lang="ru-RU" sz="6600" cap="none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8604"/>
            <a:ext cx="6172200" cy="5946318"/>
          </a:xfrm>
        </p:spPr>
        <p:txBody>
          <a:bodyPr>
            <a:normAutofit/>
          </a:bodyPr>
          <a:lstStyle/>
          <a:p>
            <a:pPr algn="ctr"/>
            <a:endParaRPr lang="ru-RU" b="0" i="1" dirty="0" smtClean="0"/>
          </a:p>
          <a:p>
            <a:pPr algn="ctr"/>
            <a:endParaRPr lang="ru-RU" b="0" i="1" dirty="0" smtClean="0"/>
          </a:p>
          <a:p>
            <a:pPr algn="ctr"/>
            <a:endParaRPr lang="ru-RU" b="0" i="1" dirty="0" smtClean="0"/>
          </a:p>
          <a:p>
            <a:pPr algn="ctr"/>
            <a:endParaRPr lang="ru-RU" b="0" i="1" dirty="0" smtClean="0"/>
          </a:p>
          <a:p>
            <a:pPr algn="ctr"/>
            <a:endParaRPr lang="ru-RU" b="0" i="1" dirty="0" smtClean="0"/>
          </a:p>
          <a:p>
            <a:pPr algn="ctr"/>
            <a:endParaRPr lang="ru-RU" b="0" i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дом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928670"/>
            <a:ext cx="2462242" cy="4079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Ой, насыпало снежка! Вывожу коня-дружка.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 верёвочку-узду через двор коня веду,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 горки вниз на нем лечу, а назад его тащу.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санки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76" r="11076"/>
          <a:stretch>
            <a:fillRect/>
          </a:stretch>
        </p:blipFill>
        <p:spPr>
          <a:xfrm rot="420000">
            <a:off x="3114889" y="1198074"/>
            <a:ext cx="5316657" cy="4248698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605118" cy="42223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Меня не растили – из снега слепили.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Вместо носа ловко вставили морковку.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Глазки – угольки, ручки – сучки.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Холодный большой. Кто я такой?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snegovik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029" b="15029"/>
          <a:stretch>
            <a:fillRect/>
          </a:stretch>
        </p:blipFill>
        <p:spPr>
          <a:xfrm rot="420000">
            <a:off x="3194669" y="1202953"/>
            <a:ext cx="5254457" cy="395637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snegov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4320480"/>
          </a:xfrm>
          <a:prstGeom prst="rect">
            <a:avLst/>
          </a:prstGeom>
          <a:noFill/>
        </p:spPr>
      </p:pic>
      <p:pic>
        <p:nvPicPr>
          <p:cNvPr id="1029" name="Picture 5" descr="C:\Users\лена\Desktop\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93204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ена\Desktop\65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76712"/>
            <a:ext cx="4032448" cy="4929043"/>
          </a:xfrm>
          <a:prstGeom prst="rect">
            <a:avLst/>
          </a:prstGeom>
          <a:noFill/>
        </p:spPr>
      </p:pic>
      <p:pic>
        <p:nvPicPr>
          <p:cNvPr id="2050" name="Picture 2" descr="C:\Users\лена\Desktop\post-72314-122972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510713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228536"/>
            <a:ext cx="414340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5143536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н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ов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605118" cy="42223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Мои новые дружки и блестящи, и легки,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на льду со мной резвятся, и мороза не боятся.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конь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xfrm rot="420000">
            <a:off x="3293368" y="1137271"/>
            <a:ext cx="4836232" cy="393192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071547"/>
            <a:ext cx="2390804" cy="2286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Две новые кленовые подошвы двухметровые: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них поставил две ноги – и по большим снегам беги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лыжи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20000">
            <a:off x="3258392" y="1202515"/>
            <a:ext cx="5121351" cy="393192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92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«Зимние забавы»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забавы»</dc:title>
  <dc:creator>тпт</dc:creator>
  <cp:lastModifiedBy>Лена</cp:lastModifiedBy>
  <cp:revision>17</cp:revision>
  <dcterms:created xsi:type="dcterms:W3CDTF">2014-12-14T14:55:58Z</dcterms:created>
  <dcterms:modified xsi:type="dcterms:W3CDTF">2023-11-11T13:55:32Z</dcterms:modified>
</cp:coreProperties>
</file>