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7" r:id="rId3"/>
    <p:sldId id="258" r:id="rId4"/>
    <p:sldId id="257" r:id="rId5"/>
    <p:sldId id="260" r:id="rId6"/>
    <p:sldId id="279" r:id="rId7"/>
    <p:sldId id="280" r:id="rId8"/>
    <p:sldId id="285" r:id="rId9"/>
    <p:sldId id="286" r:id="rId10"/>
    <p:sldId id="281" r:id="rId11"/>
    <p:sldId id="282" r:id="rId12"/>
    <p:sldId id="262" r:id="rId13"/>
    <p:sldId id="287" r:id="rId14"/>
    <p:sldId id="283" r:id="rId15"/>
    <p:sldId id="284" r:id="rId16"/>
    <p:sldId id="270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CE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40" d="100"/>
          <a:sy n="40" d="100"/>
        </p:scale>
        <p:origin x="-1109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9968-B38F-4B52-94CA-CA8A5EC37BAF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7368-B1AF-41E2-ADE1-8E964420E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58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4DF1-E883-4C8C-A076-6396BD8CDA86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EA710-B3CE-4CF9-8224-94F2497D2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65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EA710-B3CE-4CF9-8224-94F2497D2AF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00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46A6D7-D1E5-4D7C-AAA3-76A016869667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B7097B-5BE0-49BB-A06E-DFE7CC95E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mulichkam.ru/wp-content/uploads/2013/09/Zhili-byili-ded-da-b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608173" cy="34561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95305" y="764704"/>
            <a:ext cx="50883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Математическая сказка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«Колобок»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0.liveinternet.ru/images/attach/c/1/61/178/61178388_j193366_1262510790.jpg"/>
          <p:cNvPicPr>
            <a:picLocks noChangeAspect="1" noChangeArrowheads="1"/>
          </p:cNvPicPr>
          <p:nvPr/>
        </p:nvPicPr>
        <p:blipFill>
          <a:blip r:embed="rId2" cstate="print"/>
          <a:srcRect r="23321" b="17921"/>
          <a:stretch>
            <a:fillRect/>
          </a:stretch>
        </p:blipFill>
        <p:spPr bwMode="auto">
          <a:xfrm>
            <a:off x="0" y="0"/>
            <a:ext cx="9144000" cy="6844816"/>
          </a:xfrm>
          <a:prstGeom prst="rect">
            <a:avLst/>
          </a:prstGeom>
          <a:noFill/>
        </p:spPr>
      </p:pic>
      <p:pic>
        <p:nvPicPr>
          <p:cNvPr id="3" name="Picture 6" descr="http://www.picshare.ru/uploads/140202/40l3uLYSf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1762">
            <a:off x="3191048" y="3488207"/>
            <a:ext cx="2709929" cy="2709929"/>
          </a:xfrm>
          <a:prstGeom prst="rect">
            <a:avLst/>
          </a:prstGeom>
          <a:noFill/>
        </p:spPr>
      </p:pic>
      <p:pic>
        <p:nvPicPr>
          <p:cNvPr id="37892" name="Picture 4" descr="http://tattooinfo.ru/images/foto_cvetnoj_jeskiz_tatu_dva_myshon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05"/>
          <a:stretch>
            <a:fillRect/>
          </a:stretch>
        </p:blipFill>
        <p:spPr bwMode="auto">
          <a:xfrm>
            <a:off x="6012160" y="3356992"/>
            <a:ext cx="1277721" cy="20616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692696"/>
            <a:ext cx="2743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8914" name="Picture 2" descr="http://xn-----6kcmadfbh0abcb5bybfg2a5b.xn--p1ai/media/k2/items/cache/39a27618f1dc54b80987c6706135e6b7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5688632" cy="50439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ринатей\Рабочий стол\pril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5" y="571480"/>
            <a:ext cx="4870895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6" descr="http://www.picshare.ru/uploads/140202/40l3uLYSf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48560">
            <a:off x="20307" y="3701843"/>
            <a:ext cx="3557837" cy="3557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1008112" cy="1440160"/>
          </a:xfrm>
        </p:spPr>
        <p:txBody>
          <a:bodyPr>
            <a:noAutofit/>
          </a:bodyPr>
          <a:lstStyle/>
          <a:p>
            <a:r>
              <a:rPr lang="ru-RU" sz="720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1</a:t>
            </a:r>
            <a:endParaRPr lang="ru-RU" sz="7200" cap="none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75656" y="0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0"/>
            <a:ext cx="1008112" cy="1368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это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5896" y="0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99992" y="0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92080" y="980728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75656" y="980728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83768" y="1052736"/>
            <a:ext cx="1008112" cy="1368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это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635896" y="908720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427984" y="980728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364088" y="191683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547664" y="191683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483768" y="1916832"/>
            <a:ext cx="1008112" cy="1368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это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563888" y="184482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4499992" y="184482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5364088" y="292494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547664" y="292494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483768" y="2924944"/>
            <a:ext cx="1008112" cy="1368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это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3563888" y="292494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4499992" y="292494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5436096" y="400506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547664" y="400506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7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83768" y="4005064"/>
            <a:ext cx="1008112" cy="1368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это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3563888" y="400506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499992" y="407707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5508104" y="508518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1547664" y="5085184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8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483768" y="5085184"/>
            <a:ext cx="1008112" cy="1368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это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3563888" y="515719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7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4499992" y="515719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  <p:bldP spid="17" grpId="0"/>
      <p:bldP spid="3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eautiful-all.narod.ru/Skazki/sk11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6" y="0"/>
            <a:ext cx="9060494" cy="6795374"/>
          </a:xfrm>
          <a:prstGeom prst="rect">
            <a:avLst/>
          </a:prstGeom>
          <a:noFill/>
        </p:spPr>
      </p:pic>
      <p:pic>
        <p:nvPicPr>
          <p:cNvPr id="1030" name="Picture 6" descr="http://www.lenagold.ru/fon/clipart/k/korz/korz4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143500"/>
            <a:ext cx="1619250" cy="1714500"/>
          </a:xfrm>
          <a:prstGeom prst="rect">
            <a:avLst/>
          </a:prstGeom>
          <a:noFill/>
        </p:spPr>
      </p:pic>
      <p:pic>
        <p:nvPicPr>
          <p:cNvPr id="5" name="Picture 6" descr="http://www.lenagold.ru/fon/clipart/k/korz/korz4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143500"/>
            <a:ext cx="1619250" cy="1714500"/>
          </a:xfrm>
          <a:prstGeom prst="rect">
            <a:avLst/>
          </a:prstGeom>
          <a:noFill/>
        </p:spPr>
      </p:pic>
      <p:pic>
        <p:nvPicPr>
          <p:cNvPr id="1034" name="Picture 10" descr="http://dashashop.narod.ru/DomAppl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733256"/>
            <a:ext cx="576064" cy="726270"/>
          </a:xfrm>
          <a:prstGeom prst="rect">
            <a:avLst/>
          </a:prstGeom>
          <a:noFill/>
        </p:spPr>
      </p:pic>
      <p:pic>
        <p:nvPicPr>
          <p:cNvPr id="8" name="Picture 10" descr="http://dashashop.narod.ru/DomAppl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877272"/>
            <a:ext cx="576064" cy="726270"/>
          </a:xfrm>
          <a:prstGeom prst="rect">
            <a:avLst/>
          </a:prstGeom>
          <a:noFill/>
        </p:spPr>
      </p:pic>
      <p:pic>
        <p:nvPicPr>
          <p:cNvPr id="9" name="Picture 10" descr="http://dashashop.narod.ru/DomAppl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877272"/>
            <a:ext cx="576064" cy="726270"/>
          </a:xfrm>
          <a:prstGeom prst="rect">
            <a:avLst/>
          </a:prstGeom>
          <a:noFill/>
        </p:spPr>
      </p:pic>
      <p:pic>
        <p:nvPicPr>
          <p:cNvPr id="10" name="Picture 10" descr="http://dashashop.narod.ru/DomAppl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5661248"/>
            <a:ext cx="576064" cy="726270"/>
          </a:xfrm>
          <a:prstGeom prst="rect">
            <a:avLst/>
          </a:prstGeom>
          <a:noFill/>
        </p:spPr>
      </p:pic>
      <p:pic>
        <p:nvPicPr>
          <p:cNvPr id="11" name="Picture 10" descr="http://dashashop.narod.ru/DomAppl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517232"/>
            <a:ext cx="576064" cy="726270"/>
          </a:xfrm>
          <a:prstGeom prst="rect">
            <a:avLst/>
          </a:prstGeom>
          <a:noFill/>
        </p:spPr>
      </p:pic>
      <p:pic>
        <p:nvPicPr>
          <p:cNvPr id="12" name="Picture 10" descr="http://dashashop.narod.ru/DomAppl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589240"/>
            <a:ext cx="576064" cy="726270"/>
          </a:xfrm>
          <a:prstGeom prst="rect">
            <a:avLst/>
          </a:prstGeom>
          <a:noFill/>
        </p:spPr>
      </p:pic>
      <p:pic>
        <p:nvPicPr>
          <p:cNvPr id="13" name="Picture 10" descr="http://dashashop.narod.ru/DomAppl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2272" y="5885656"/>
            <a:ext cx="576064" cy="726270"/>
          </a:xfrm>
          <a:prstGeom prst="rect">
            <a:avLst/>
          </a:prstGeom>
          <a:noFill/>
        </p:spPr>
      </p:pic>
      <p:pic>
        <p:nvPicPr>
          <p:cNvPr id="14" name="Picture 10" descr="http://dashashop.narod.ru/DomAppl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589240"/>
            <a:ext cx="576064" cy="726270"/>
          </a:xfrm>
          <a:prstGeom prst="rect">
            <a:avLst/>
          </a:prstGeom>
          <a:noFill/>
        </p:spPr>
      </p:pic>
      <p:pic>
        <p:nvPicPr>
          <p:cNvPr id="1036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661248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877272"/>
            <a:ext cx="576064" cy="576064"/>
          </a:xfrm>
          <a:prstGeom prst="rect">
            <a:avLst/>
          </a:prstGeom>
          <a:noFill/>
        </p:spPr>
      </p:pic>
      <p:pic>
        <p:nvPicPr>
          <p:cNvPr id="17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589240"/>
            <a:ext cx="576064" cy="576064"/>
          </a:xfrm>
          <a:prstGeom prst="rect">
            <a:avLst/>
          </a:prstGeom>
          <a:noFill/>
        </p:spPr>
      </p:pic>
      <p:pic>
        <p:nvPicPr>
          <p:cNvPr id="18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805264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lenagold.ru/fon/clipart/k/korz/korz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4176464" cy="4422139"/>
          </a:xfrm>
          <a:prstGeom prst="rect">
            <a:avLst/>
          </a:prstGeom>
          <a:noFill/>
        </p:spPr>
      </p:pic>
      <p:pic>
        <p:nvPicPr>
          <p:cNvPr id="4" name="Picture 6" descr="http://www.lenagold.ru/fon/clipart/k/korz/korz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844824"/>
            <a:ext cx="4176464" cy="4422139"/>
          </a:xfrm>
          <a:prstGeom prst="rect">
            <a:avLst/>
          </a:prstGeom>
          <a:noFill/>
        </p:spPr>
      </p:pic>
      <p:pic>
        <p:nvPicPr>
          <p:cNvPr id="5" name="Picture 10" descr="http://dashashop.narod.ru/DomAppl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4" t="20000" r="20753" b="25714"/>
          <a:stretch>
            <a:fillRect/>
          </a:stretch>
        </p:blipFill>
        <p:spPr bwMode="auto">
          <a:xfrm>
            <a:off x="1115616" y="3284984"/>
            <a:ext cx="985373" cy="936104"/>
          </a:xfrm>
          <a:prstGeom prst="rect">
            <a:avLst/>
          </a:prstGeom>
          <a:noFill/>
        </p:spPr>
      </p:pic>
      <p:pic>
        <p:nvPicPr>
          <p:cNvPr id="6" name="Picture 10" descr="http://dashashop.narod.ru/DomAppl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4" t="20000" r="20753" b="25714"/>
          <a:stretch>
            <a:fillRect/>
          </a:stretch>
        </p:blipFill>
        <p:spPr bwMode="auto">
          <a:xfrm>
            <a:off x="1115616" y="4077072"/>
            <a:ext cx="985373" cy="936104"/>
          </a:xfrm>
          <a:prstGeom prst="rect">
            <a:avLst/>
          </a:prstGeom>
          <a:noFill/>
        </p:spPr>
      </p:pic>
      <p:pic>
        <p:nvPicPr>
          <p:cNvPr id="7" name="Picture 10" descr="http://dashashop.narod.ru/DomAppl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4" t="20000" r="20753" b="25714"/>
          <a:stretch>
            <a:fillRect/>
          </a:stretch>
        </p:blipFill>
        <p:spPr bwMode="auto">
          <a:xfrm>
            <a:off x="1907704" y="4149080"/>
            <a:ext cx="985373" cy="936104"/>
          </a:xfrm>
          <a:prstGeom prst="rect">
            <a:avLst/>
          </a:prstGeom>
          <a:noFill/>
        </p:spPr>
      </p:pic>
      <p:pic>
        <p:nvPicPr>
          <p:cNvPr id="8" name="Picture 10" descr="http://dashashop.narod.ru/DomAppl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4" t="20000" r="20753" b="25714"/>
          <a:stretch>
            <a:fillRect/>
          </a:stretch>
        </p:blipFill>
        <p:spPr bwMode="auto">
          <a:xfrm>
            <a:off x="1979712" y="3212976"/>
            <a:ext cx="985373" cy="936104"/>
          </a:xfrm>
          <a:prstGeom prst="rect">
            <a:avLst/>
          </a:prstGeom>
          <a:noFill/>
        </p:spPr>
      </p:pic>
      <p:pic>
        <p:nvPicPr>
          <p:cNvPr id="9" name="Picture 10" descr="http://dashashop.narod.ru/DomAppl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4" t="20000" r="20753" b="25714"/>
          <a:stretch>
            <a:fillRect/>
          </a:stretch>
        </p:blipFill>
        <p:spPr bwMode="auto">
          <a:xfrm>
            <a:off x="2627784" y="3717032"/>
            <a:ext cx="985373" cy="936104"/>
          </a:xfrm>
          <a:prstGeom prst="rect">
            <a:avLst/>
          </a:prstGeom>
          <a:noFill/>
        </p:spPr>
      </p:pic>
      <p:pic>
        <p:nvPicPr>
          <p:cNvPr id="10" name="Picture 10" descr="http://dashashop.narod.ru/DomAppl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4" t="20000" r="20753" b="25714"/>
          <a:stretch>
            <a:fillRect/>
          </a:stretch>
        </p:blipFill>
        <p:spPr bwMode="auto">
          <a:xfrm>
            <a:off x="387956" y="3717032"/>
            <a:ext cx="996742" cy="946905"/>
          </a:xfrm>
          <a:prstGeom prst="rect">
            <a:avLst/>
          </a:prstGeom>
          <a:noFill/>
        </p:spPr>
      </p:pic>
      <p:pic>
        <p:nvPicPr>
          <p:cNvPr id="11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1080120" cy="1080120"/>
          </a:xfrm>
          <a:prstGeom prst="rect">
            <a:avLst/>
          </a:prstGeom>
          <a:noFill/>
        </p:spPr>
      </p:pic>
      <p:pic>
        <p:nvPicPr>
          <p:cNvPr id="12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84984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05064"/>
            <a:ext cx="1008112" cy="1008112"/>
          </a:xfrm>
          <a:prstGeom prst="rect">
            <a:avLst/>
          </a:prstGeom>
          <a:noFill/>
        </p:spPr>
      </p:pic>
      <p:pic>
        <p:nvPicPr>
          <p:cNvPr id="14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05064"/>
            <a:ext cx="1008112" cy="1008112"/>
          </a:xfrm>
          <a:prstGeom prst="rect">
            <a:avLst/>
          </a:prstGeom>
          <a:noFill/>
        </p:spPr>
      </p:pic>
      <p:pic>
        <p:nvPicPr>
          <p:cNvPr id="15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645024"/>
            <a:ext cx="936104" cy="936104"/>
          </a:xfrm>
          <a:prstGeom prst="rect">
            <a:avLst/>
          </a:prstGeom>
          <a:noFill/>
        </p:spPr>
      </p:pic>
      <p:pic>
        <p:nvPicPr>
          <p:cNvPr id="16" name="Picture 12" descr="http://stranaoblakov.ru/wp-content/uploads/2013/10/Krasnoe-yabloko-k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284984"/>
            <a:ext cx="936104" cy="936104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04664"/>
            <a:ext cx="504056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 rot="16200000">
            <a:off x="4247964" y="440668"/>
            <a:ext cx="504056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v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076056" y="404664"/>
            <a:ext cx="504056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11760" y="332656"/>
            <a:ext cx="504056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347864" y="5877272"/>
            <a:ext cx="504056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319972" y="5913276"/>
            <a:ext cx="504056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=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148064" y="5877272"/>
            <a:ext cx="504056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eautiful-all.narod.ru/Skazki/sk11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7992548" cy="5994413"/>
          </a:xfrm>
          <a:prstGeom prst="rect">
            <a:avLst/>
          </a:prstGeom>
          <a:noFill/>
        </p:spPr>
      </p:pic>
      <p:pic>
        <p:nvPicPr>
          <p:cNvPr id="3" name="Picture 6" descr="http://www.picshare.ru/uploads/140202/40l3uLYSf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48560">
            <a:off x="-163860" y="3373660"/>
            <a:ext cx="3718630" cy="37186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482752">
            <a:off x="4043411" y="5167698"/>
            <a:ext cx="1584176" cy="1008112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70009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ульнур\Desktop\0021-021-Katilsja-kolobok-po-lesu.jpg"/>
          <p:cNvPicPr>
            <a:picLocks noChangeAspect="1" noChangeArrowheads="1"/>
          </p:cNvPicPr>
          <p:nvPr/>
        </p:nvPicPr>
        <p:blipFill>
          <a:blip r:embed="rId2" cstate="print"/>
          <a:srcRect t="17450" r="49213" b="34250"/>
          <a:stretch>
            <a:fillRect/>
          </a:stretch>
        </p:blipFill>
        <p:spPr bwMode="auto">
          <a:xfrm>
            <a:off x="899592" y="1268760"/>
            <a:ext cx="7236296" cy="5161334"/>
          </a:xfrm>
          <a:prstGeom prst="rect">
            <a:avLst/>
          </a:prstGeom>
          <a:noFill/>
        </p:spPr>
      </p:pic>
      <p:pic>
        <p:nvPicPr>
          <p:cNvPr id="5" name="Picture 6" descr="http://www.picshare.ru/uploads/140202/40l3uLYSf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48560">
            <a:off x="1708348" y="2402622"/>
            <a:ext cx="3718630" cy="371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609171_1215299397_kolobok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836713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румяный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душистый, но очень горячий.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Положила его бабка на окошко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Долго лежал колобок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окошке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надоело ему лежать. Спрыгнул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с окошка и покатился по дорожке.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0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ринатей\Рабочий стол\russkie-narodnye-skazki--kolo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072362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инатей\Рабочий стол\pril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42918"/>
            <a:ext cx="7572428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://illustrators.ru/illustrations/341826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BF6"/>
              </a:clrFrom>
              <a:clrTo>
                <a:srgbClr val="F9FB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772816"/>
            <a:ext cx="3600400" cy="46373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ринатей\Рабочий стол\0_73836_da7b22b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072494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Гульнур\Desktop\0021-021-Katilsja-kolobok-po-lesu.jpg"/>
          <p:cNvPicPr>
            <a:picLocks noChangeAspect="1" noChangeArrowheads="1"/>
          </p:cNvPicPr>
          <p:nvPr/>
        </p:nvPicPr>
        <p:blipFill>
          <a:blip r:embed="rId3" cstate="print"/>
          <a:srcRect l="5145" r="17431" b="23547"/>
          <a:stretch>
            <a:fillRect/>
          </a:stretch>
        </p:blipFill>
        <p:spPr bwMode="auto">
          <a:xfrm>
            <a:off x="-1" y="0"/>
            <a:ext cx="9260111" cy="6858000"/>
          </a:xfrm>
          <a:prstGeom prst="rect">
            <a:avLst/>
          </a:prstGeom>
          <a:noFill/>
        </p:spPr>
      </p:pic>
      <p:pic>
        <p:nvPicPr>
          <p:cNvPr id="3" name="Рисунок 2" descr="102550869_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772816"/>
            <a:ext cx="3456384" cy="3456384"/>
          </a:xfrm>
          <a:prstGeom prst="rect">
            <a:avLst/>
          </a:prstGeom>
        </p:spPr>
      </p:pic>
      <p:pic>
        <p:nvPicPr>
          <p:cNvPr id="34822" name="Picture 6" descr="http://www.picshare.ru/uploads/140202/40l3uLYSf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31762">
            <a:off x="166712" y="2768127"/>
            <a:ext cx="2709929" cy="27099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img0.liveinternet.ru/images/attach/b/4/102/863/102863830_larg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2" y="-16696"/>
            <a:ext cx="9144000" cy="6858000"/>
          </a:xfrm>
          <a:prstGeom prst="rect">
            <a:avLst/>
          </a:prstGeom>
          <a:noFill/>
        </p:spPr>
      </p:pic>
      <p:pic>
        <p:nvPicPr>
          <p:cNvPr id="36870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1080120" cy="1043034"/>
          </a:xfrm>
          <a:prstGeom prst="rect">
            <a:avLst/>
          </a:prstGeom>
          <a:noFill/>
        </p:spPr>
      </p:pic>
      <p:pic>
        <p:nvPicPr>
          <p:cNvPr id="5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3968" y="3068960"/>
            <a:ext cx="936104" cy="1043034"/>
          </a:xfrm>
          <a:prstGeom prst="rect">
            <a:avLst/>
          </a:prstGeom>
          <a:noFill/>
        </p:spPr>
      </p:pic>
      <p:pic>
        <p:nvPicPr>
          <p:cNvPr id="6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08104" y="3573016"/>
            <a:ext cx="936104" cy="1043034"/>
          </a:xfrm>
          <a:prstGeom prst="rect">
            <a:avLst/>
          </a:prstGeom>
          <a:noFill/>
        </p:spPr>
      </p:pic>
      <p:pic>
        <p:nvPicPr>
          <p:cNvPr id="7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77072"/>
            <a:ext cx="1080120" cy="1043034"/>
          </a:xfrm>
          <a:prstGeom prst="rect">
            <a:avLst/>
          </a:prstGeom>
          <a:noFill/>
        </p:spPr>
      </p:pic>
      <p:pic>
        <p:nvPicPr>
          <p:cNvPr id="8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188624" y="4489507"/>
            <a:ext cx="1080120" cy="1117536"/>
          </a:xfrm>
          <a:prstGeom prst="rect">
            <a:avLst/>
          </a:prstGeom>
          <a:noFill/>
        </p:spPr>
      </p:pic>
      <p:pic>
        <p:nvPicPr>
          <p:cNvPr id="9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96144" y="5085184"/>
            <a:ext cx="1296144" cy="1251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5607E-7 L -0.53159 0.099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47448 0.01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08920"/>
            <a:ext cx="914400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996952"/>
            <a:ext cx="1008112" cy="1440160"/>
          </a:xfrm>
        </p:spPr>
        <p:txBody>
          <a:bodyPr>
            <a:noAutofit/>
          </a:bodyPr>
          <a:lstStyle/>
          <a:p>
            <a:r>
              <a:rPr lang="ru-RU" sz="720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6</a:t>
            </a:r>
            <a:endParaRPr lang="ru-RU" sz="7200" cap="none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299695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299695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9952" y="299695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4088" y="299695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=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1628800"/>
            <a:ext cx="710885" cy="792088"/>
          </a:xfrm>
          <a:prstGeom prst="rect">
            <a:avLst/>
          </a:prstGeom>
          <a:noFill/>
        </p:spPr>
      </p:pic>
      <p:pic>
        <p:nvPicPr>
          <p:cNvPr id="9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99592" y="1628800"/>
            <a:ext cx="710885" cy="792088"/>
          </a:xfrm>
          <a:prstGeom prst="rect">
            <a:avLst/>
          </a:prstGeom>
          <a:noFill/>
        </p:spPr>
      </p:pic>
      <p:pic>
        <p:nvPicPr>
          <p:cNvPr id="10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47664" y="1628800"/>
            <a:ext cx="710885" cy="792088"/>
          </a:xfrm>
          <a:prstGeom prst="rect">
            <a:avLst/>
          </a:prstGeom>
          <a:noFill/>
        </p:spPr>
      </p:pic>
      <p:pic>
        <p:nvPicPr>
          <p:cNvPr id="11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67744" y="1628800"/>
            <a:ext cx="710885" cy="792088"/>
          </a:xfrm>
          <a:prstGeom prst="rect">
            <a:avLst/>
          </a:prstGeom>
          <a:noFill/>
        </p:spPr>
      </p:pic>
      <p:pic>
        <p:nvPicPr>
          <p:cNvPr id="12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19872" y="1628800"/>
            <a:ext cx="710885" cy="792088"/>
          </a:xfrm>
          <a:prstGeom prst="rect">
            <a:avLst/>
          </a:prstGeom>
          <a:noFill/>
        </p:spPr>
      </p:pic>
      <p:pic>
        <p:nvPicPr>
          <p:cNvPr id="13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95936" y="1628800"/>
            <a:ext cx="710885" cy="792088"/>
          </a:xfrm>
          <a:prstGeom prst="rect">
            <a:avLst/>
          </a:prstGeom>
          <a:noFill/>
        </p:spPr>
      </p:pic>
      <p:pic>
        <p:nvPicPr>
          <p:cNvPr id="16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64088" y="1700808"/>
            <a:ext cx="710885" cy="792088"/>
          </a:xfrm>
          <a:prstGeom prst="rect">
            <a:avLst/>
          </a:prstGeom>
          <a:noFill/>
        </p:spPr>
      </p:pic>
      <p:pic>
        <p:nvPicPr>
          <p:cNvPr id="17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40152" y="1700808"/>
            <a:ext cx="710885" cy="792088"/>
          </a:xfrm>
          <a:prstGeom prst="rect">
            <a:avLst/>
          </a:prstGeom>
          <a:noFill/>
        </p:spPr>
      </p:pic>
      <p:pic>
        <p:nvPicPr>
          <p:cNvPr id="18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16216" y="1700808"/>
            <a:ext cx="710885" cy="792088"/>
          </a:xfrm>
          <a:prstGeom prst="rect">
            <a:avLst/>
          </a:prstGeom>
          <a:noFill/>
        </p:spPr>
      </p:pic>
      <p:pic>
        <p:nvPicPr>
          <p:cNvPr id="19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1700808"/>
            <a:ext cx="710885" cy="792088"/>
          </a:xfrm>
          <a:prstGeom prst="rect">
            <a:avLst/>
          </a:prstGeom>
          <a:noFill/>
        </p:spPr>
      </p:pic>
      <p:pic>
        <p:nvPicPr>
          <p:cNvPr id="20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400" y="1700808"/>
            <a:ext cx="710885" cy="792088"/>
          </a:xfrm>
          <a:prstGeom prst="rect">
            <a:avLst/>
          </a:prstGeom>
          <a:noFill/>
        </p:spPr>
      </p:pic>
      <p:pic>
        <p:nvPicPr>
          <p:cNvPr id="21" name="Picture 6" descr="http://img0.liveinternet.ru/images/attach/c/7/97/558/97558960_u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96336" y="1700808"/>
            <a:ext cx="710885" cy="792088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3059832" y="1556792"/>
            <a:ext cx="576064" cy="10801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860032" y="1556792"/>
            <a:ext cx="576064" cy="10801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=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08920"/>
            <a:ext cx="9144000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996952"/>
            <a:ext cx="1008112" cy="1440160"/>
          </a:xfrm>
        </p:spPr>
        <p:txBody>
          <a:bodyPr>
            <a:noAutofit/>
          </a:bodyPr>
          <a:lstStyle/>
          <a:p>
            <a:r>
              <a:rPr lang="ru-RU" sz="7200" cap="non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7</a:t>
            </a:r>
            <a:endParaRPr lang="ru-RU" sz="7200" cap="none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299695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299695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9952" y="299695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4088" y="2996952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=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588224" y="4653136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835696" y="4653136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131840" y="4581128"/>
            <a:ext cx="64807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4283968" y="4653136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508104" y="4653136"/>
            <a:ext cx="1008112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=</a:t>
            </a:r>
            <a:endParaRPr kumimoji="0" lang="ru-RU" sz="7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34" grpId="0"/>
      <p:bldP spid="35" grpId="0"/>
      <p:bldP spid="36" grpId="0"/>
      <p:bldP spid="37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518</TotalTime>
  <Words>100</Words>
  <Application>Microsoft Office PowerPoint</Application>
  <PresentationFormat>Экран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6</vt:lpstr>
      <vt:lpstr>7</vt:lpstr>
      <vt:lpstr>Слайд 10</vt:lpstr>
      <vt:lpstr>Слайд 11</vt:lpstr>
      <vt:lpstr>Слайд 12</vt:lpstr>
      <vt:lpstr>1</vt:lpstr>
      <vt:lpstr>Слайд 14</vt:lpstr>
      <vt:lpstr>Слайд 15</vt:lpstr>
      <vt:lpstr>Слайд 16</vt:lpstr>
      <vt:lpstr>Слайд 17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Гульнур</cp:lastModifiedBy>
  <cp:revision>61</cp:revision>
  <dcterms:created xsi:type="dcterms:W3CDTF">2015-01-27T17:56:52Z</dcterms:created>
  <dcterms:modified xsi:type="dcterms:W3CDTF">2017-01-21T17:00:01Z</dcterms:modified>
</cp:coreProperties>
</file>