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8" r:id="rId11"/>
    <p:sldId id="270" r:id="rId12"/>
    <p:sldId id="271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3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5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89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6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247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4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5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2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9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2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1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9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6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05C0-6BD6-435C-9F79-EB595E707ED7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279D83E-7F83-448F-8118-BE9B1D11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8659" y="270456"/>
            <a:ext cx="7276564" cy="1223493"/>
          </a:xfrm>
        </p:spPr>
        <p:txBody>
          <a:bodyPr>
            <a:prstTxWarp prst="textTriangle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9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Бусоград</a:t>
            </a:r>
            <a:endParaRPr lang="ru-RU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3807" y="1493949"/>
            <a:ext cx="7611416" cy="5364051"/>
          </a:xfrm>
        </p:spPr>
        <p:txBody>
          <a:bodyPr>
            <a:no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бусографии</a:t>
            </a:r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коррекционно-развивающей работе с детьми с ТНР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832">
            <a:off x="407866" y="634333"/>
            <a:ext cx="3252097" cy="4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3" y="386366"/>
            <a:ext cx="3841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«Крыши»</a:t>
            </a:r>
          </a:p>
          <a:p>
            <a:pPr algn="ctr">
              <a:buNone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закрепляет понятия величины: «высокий» - «низкий», «выше» - «ниже»</a:t>
            </a:r>
          </a:p>
        </p:txBody>
      </p:sp>
      <p:pic>
        <p:nvPicPr>
          <p:cNvPr id="6" name="Содержимое 12" descr="IMG_1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0" y="1779834"/>
            <a:ext cx="2571786" cy="19294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19730" y="294769"/>
            <a:ext cx="5628067" cy="150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04040"/>
              </a:buCl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«Лесная дорожка»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None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направлена на закрепление величины: «длинный» - «короткий», «длиннее» –           «короче»</a:t>
            </a:r>
          </a:p>
        </p:txBody>
      </p:sp>
      <p:pic>
        <p:nvPicPr>
          <p:cNvPr id="8" name="Picture 2" descr="C:\Users\Semiy\Desktop\IMG_20170125_21192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10800000">
            <a:off x="7902863" y="1801400"/>
            <a:ext cx="2660884" cy="197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0" y="2828836"/>
            <a:ext cx="536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</a:t>
            </a:r>
            <a:b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«БУСОГРАД»  ДЛЯ </a:t>
            </a:r>
            <a:b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 БУКВ  </a:t>
            </a:r>
            <a:b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ПРОФИЛАКТИКИ  ДИСГРАФИИ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376244" y="4029164"/>
            <a:ext cx="48299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бус Феи Бусинки  заданных букв. Отгадывание буквы            (по заданным элементам).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определить  какая буква, назвать её, придумать слова, содержащие звук на эту букву, положить букву  на стол так, чтобы она отражала верное написание.</a:t>
            </a:r>
          </a:p>
        </p:txBody>
      </p:sp>
      <p:pic>
        <p:nvPicPr>
          <p:cNvPr id="10" name="Содержимое 4" descr="IMG_13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0652" y="4459710"/>
            <a:ext cx="2461897" cy="23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&amp;dcy;&amp;iecy;&amp;tcy;&amp;iecy;&amp;jcy; &amp;Bcy;&amp;iecy;&amp;scy;&amp;pcy;&amp;lcy;&amp;acy;&amp;tcy;&amp;ncy;&amp;ycy;&amp;iecy; &amp;fcy;&amp;ocy;&amp;tcy;&amp;ocy; &amp;icy; &amp;vcy;&amp;iecy;&amp;kcy;&amp;tcy;&amp;ocy;&amp;rcy;&amp;ycy;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206153" y="4584913"/>
            <a:ext cx="3930982" cy="217525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118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269" y="282194"/>
            <a:ext cx="420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«Где находится предмет»</a:t>
            </a:r>
          </a:p>
        </p:txBody>
      </p:sp>
      <p:pic>
        <p:nvPicPr>
          <p:cNvPr id="3" name="Содержимое 27" descr="IMG_13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800000">
            <a:off x="142269" y="1238192"/>
            <a:ext cx="4500598" cy="40005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90289" y="282194"/>
            <a:ext cx="631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направлена на закрепление предлогов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6349" y="123819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Отрабатывая  лексические темы, можно предложить детям сконструировать фигуры предложенных предметов                     (мебель, транспорт, цветы, явления природы)        или живых существ. Изображения активизируют фразовую речь, способствуют развитию образного мышления.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8336" y="54400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«БУСОГРАД»  ДЛЯ  РАСШИРЕНИЯ  СЛОВАРЯ, ЗАКРЕПЛЕНИЯ  НАВЫКОВ  ИСПОЛЬЗОВАНИЯ  ПРЕДЛОГОВ В РЕЧИ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3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347730"/>
            <a:ext cx="4275787" cy="62333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6806" y="65884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еще больше узнать обо всех играх и праздниках можно из книги Майи Ивановны Родиной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196">
            <a:off x="5590268" y="3227560"/>
            <a:ext cx="4533453" cy="25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0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1701" y="631065"/>
            <a:ext cx="6568226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надеюсь, </a:t>
            </a:r>
          </a:p>
          <a:p>
            <a:pPr algn="ctr">
              <a:spcAft>
                <a:spcPts val="75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 понравилась данная методика «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Бусоград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своей доступностью, разнообразием приёмов и вариативностью её применения.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83900"/>
            <a:ext cx="3464417" cy="2304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3609" y="5808370"/>
            <a:ext cx="475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всем спасибо!</a:t>
            </a:r>
            <a:endParaRPr lang="ru-RU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41" y="2602495"/>
            <a:ext cx="4250029" cy="3193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0" y="0"/>
            <a:ext cx="1077961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000" b="1" i="1" u="sng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i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i="1" u="sng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i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i="1" u="sng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данной технологии:</a:t>
            </a:r>
            <a:endParaRPr lang="ru-RU" sz="2000" b="1" i="1" u="sng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речевые способности </a:t>
            </a:r>
            <a:endParaRPr lang="ru-RU" sz="2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инновационной методики.</a:t>
            </a:r>
          </a:p>
          <a:p>
            <a:r>
              <a:rPr lang="ru-RU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и активизирование словаря ребенка;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релаксирующего эффекта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пространственной ориентировки;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сенсорных эталонов;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 (мышление, внимание, память);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творчества (воображение, фантазия и др.);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индивидуальных качеств ребенка (умение работать в коллективе, быть самостоятельными в выборе решений, быть сдержанными, доброжелательными и т. д.)</a:t>
            </a: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C:\Users\дом\Desktop\бусы\IMG-20210501-WA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08" y="519642"/>
            <a:ext cx="4205321" cy="3305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6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03" y="-1"/>
            <a:ext cx="7640585" cy="336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Бусы — это не только элементы украшения, соответствующие тому или иному костюму, бусы — это и полет вашей фантазии, а для ребенка — это еще и доступный и эстетически притягательный материал.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методику разработала Майя Ивановна Родина, известный педагог, музыкант, почетный работник общего образования РФ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работы с детьми по театрализованной деятельности и руководитель театральной студии «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Кукляндия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(Санкт-Петербург). Разработала систему игр и творческих упражнений с бусами для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472">
            <a:off x="6937138" y="3151167"/>
            <a:ext cx="3269930" cy="28697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98" y="3061026"/>
            <a:ext cx="2562896" cy="3719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2" y="154546"/>
            <a:ext cx="1138492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Бусоград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Волшебные игры феи Бусинки» — методическое пособие по интеллектуально – творческому и познавательно – речевому развитию детей 2 – 7 лет. При работе с бусами происходит развитие пространственной ориентации, работа с ними в группе обогащает коммуникативный опыт ребенка, способствует развитию мелкой моторики и, конечно же, творчества. 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881">
            <a:off x="224807" y="3396456"/>
            <a:ext cx="3725538" cy="3102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614">
            <a:off x="8250406" y="3383209"/>
            <a:ext cx="3695095" cy="2922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81" y="3516583"/>
            <a:ext cx="3655575" cy="30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52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 ребенок на практике постигает такие понятия, как цвет, форма, размер. Очень важно, что благодаря всему этому, развиваются и речевые способности ребенка.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82" y="128954"/>
            <a:ext cx="3279478" cy="2503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33582"/>
            <a:ext cx="79720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разработке М. И. Родиной, указывается, что, благодаря применению в работе с детьми техники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Бусоград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 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«быстрее начинают чисто и выразительно говорить»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393" y="3667163"/>
            <a:ext cx="74439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методики по возрасту неограниченно, так как выкладывать различные образы, придумывать о них сказочные истории будет интересно всем и старшим и младшим.</a:t>
            </a:r>
            <a:endParaRPr lang="ru-RU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8" y="3464798"/>
            <a:ext cx="2395470" cy="3267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2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5" y="1372116"/>
            <a:ext cx="1018718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245" y="0"/>
            <a:ext cx="874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0264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дидактической пользе бус  написано много. Важно хотя бы раз дать детям попробовать поиграть с бусами и мы увидим, как наши неутомимые малыши замолкают, сосредоточенно выкладывая из бус свой «шедевр» , как они ловко перебирают пальцами бусы разных размеров и какое удовольствие от этого получают!</a:t>
            </a:r>
            <a:endParaRPr lang="ru-RU" sz="2800" dirty="0"/>
          </a:p>
        </p:txBody>
      </p:sp>
      <p:sp>
        <p:nvSpPr>
          <p:cNvPr id="6" name="AutoShape 2" descr="http://rinblog.ru/wp-content/uploads/2016/12/dRsOB0kNm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717">
            <a:off x="5890536" y="2879104"/>
            <a:ext cx="4282241" cy="34690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374">
            <a:off x="863661" y="2782387"/>
            <a:ext cx="2524416" cy="375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167425"/>
            <a:ext cx="11037195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предлагаю вашему вниманию несколько упражнений с бусами на развитие мелкой моторики, внимания , памяти, воображения, фантазии детей.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ru-RU" b="1" i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бусами.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этих игр потребуются бусы разной расцветки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«Бусы и шкатулочка»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Педагог: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Жили - были бусы в шкатулочке (ладошки обоих рук складываются, а между ними помещаются бусы). Шкатулочка была крепко закрыта, её можно было потрясти и услышать, как бусы звенят…(потрясти, сжатыми ладошками, поднести к уху и послушать, как звучат бусы). На что похож звук бус?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Педагог: Шкатулочка открывается, бусы появляются (одна ладошка убирается, как будто открывается крышка от шкатулки)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Бусы, бусы, покатитесь,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Красотою похвалитесь! (двумя пальцами поднять бусы вверх)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опять сложитесь,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тихонько спать ложитесь.</a:t>
            </a: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Бусы медленно и аккуратно складываются (двумя пальцами рук обратно в ладонь, а другой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ладонью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прикрывается сверху).</a:t>
            </a:r>
          </a:p>
        </p:txBody>
      </p:sp>
    </p:spTree>
    <p:extLst>
      <p:ext uri="{BB962C8B-B14F-4D97-AF65-F5344CB8AC3E}">
        <p14:creationId xmlns:p14="http://schemas.microsoft.com/office/powerpoint/2010/main" val="26163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54" y="0"/>
            <a:ext cx="11513547" cy="663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«Узоры»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Лежали как-то бусы на полочке и грустили, решили они попрыгать, потанцевать. Упали бусы с полочки и превратились в необычное существо. Надо подойти поближе и рассмотреть с разных сторон это существо, тогда мы сможем угадать, что хотели бусы нам показать!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участники рассматривают мой узор, затем бросают свои бусы и проговаривают, у кого что получилось 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(это обязательно делать с детьми)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Важно, чтобы каждый педагог (ребёнок) произнёс вслух название своего узора.</a:t>
            </a:r>
          </a:p>
          <a:p>
            <a:pPr algn="ctr">
              <a:spcAft>
                <a:spcPts val="75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«Рисуем бусами»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красок разноцветных в руки бусы мы возьмём.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Необычно и красиво рисовать сейчас начнём.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Предложить педагогам под спокойную музыку положить бусы на пол выложить из них свой узор. Это могут быть цветок, грибок, кошка, машина, бабочка, птичка…</a:t>
            </a:r>
          </a:p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«Рисуем бусами все вместе»</a:t>
            </a: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педагог (ребёнок) выбирает себе бусы (разноцветные). Под музыку создают бусами общий групповой рисунок. («На лесной полянке», «Морское царство»).</a:t>
            </a:r>
          </a:p>
          <a:p>
            <a:pPr algn="ctr">
              <a:spcBef>
                <a:spcPts val="1125"/>
              </a:spcBef>
              <a:spcAft>
                <a:spcPts val="0"/>
              </a:spcAft>
            </a:pP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«Улитка»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бус дорожка.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Край прижмём ладошкой.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Крутим мы ладонь - и нитка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Превращается в «улитку»!   (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кусочка делаем улитку-детку).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8" y="0"/>
            <a:ext cx="117970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развивая руку ребенка, применяя различные методы и приемы,  мы не только тренируем мышцы, но и развиваем способность к наблюдению, сравнению, творческому воображению. Воспитываем усидчивость, терпение, аккуратность, точность, настойчивость. Что так немаловажно для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36" y="2893971"/>
            <a:ext cx="4889679" cy="37843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003" y="2456795"/>
            <a:ext cx="60659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внедрение в практику работы таких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здоровьеобогощающих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позволяет сделать учебный процесс для ребенка более комфортным, повышает эффективность обучения, а главное - сохраняет здоровье наших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226870668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673</Words>
  <Application>Microsoft Office PowerPoint</Application>
  <PresentationFormat>Произвольный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Бусоград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Бусоград</dc:title>
  <dc:creator>X</dc:creator>
  <cp:lastModifiedBy>Лена</cp:lastModifiedBy>
  <cp:revision>25</cp:revision>
  <dcterms:created xsi:type="dcterms:W3CDTF">2017-04-22T09:58:19Z</dcterms:created>
  <dcterms:modified xsi:type="dcterms:W3CDTF">2021-05-05T15:48:25Z</dcterms:modified>
</cp:coreProperties>
</file>