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55EC-E63D-4C67-B429-8CA4309D087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0AA99-1A26-4F01-BC49-54E6D76A21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659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AA99-1A26-4F01-BC49-54E6D76A21E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0976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AA99-1A26-4F01-BC49-54E6D76A21E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63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0AA99-1A26-4F01-BC49-54E6D76A21E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28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B477-5382-4F2D-993D-8F4C76288A47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A4C5-DAED-46FC-85E1-B19E186C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Развитие музыкальных творческих способностей детей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5143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Консультация для педагогов</a:t>
            </a:r>
          </a:p>
          <a:p>
            <a:pPr algn="ctr">
              <a:buNone/>
            </a:pPr>
            <a:r>
              <a:rPr lang="ru-RU" b="1" dirty="0" smtClean="0"/>
              <a:t>                                 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                                              </a:t>
            </a:r>
            <a:endParaRPr lang="ru-RU" b="1" dirty="0"/>
          </a:p>
        </p:txBody>
      </p:sp>
      <p:pic>
        <p:nvPicPr>
          <p:cNvPr id="1027" name="Picture 3" descr="C:\Users\Эдмон Дантес\Desktop\музыкальные игрушки для младшей и средней групп\slide_1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000660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252536" y="58052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Подготовила: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Муравицкая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Л.Л.,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МАДОУ ДСКВ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Югорка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Я певица.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3314" name="Picture 2" descr="C:\Users\Эдмон Дантес\Desktop\музыкальные игрушки для младшей и средней групп\slide_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285860"/>
            <a:ext cx="771530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Эдмон Дантес\Desktop\музыкальные игрушки для младшей и средней групп\slide_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84"/>
          <a:stretch>
            <a:fillRect/>
          </a:stretch>
        </p:blipFill>
        <p:spPr bwMode="auto">
          <a:xfrm>
            <a:off x="357158" y="0"/>
            <a:ext cx="8358246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Эдмон Дантес\Desktop\музыкальные игрушки для младшей и средней групп\slide_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831644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Эдмон Дантес\Desktop\музыкальные игрушки для младшей и средней групп\slide_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835824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Users\Эдмон Дантес\Desktop\музыкальные игрушки для младшей и средней групп\slide_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Эдмон Дантес\Desktop\музыкальные игрушки для младшей и средней групп\slide_1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2919"/>
          <a:stretch>
            <a:fillRect/>
          </a:stretch>
        </p:blipFill>
        <p:spPr bwMode="auto">
          <a:xfrm>
            <a:off x="285720" y="285728"/>
            <a:ext cx="8429684" cy="60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607223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58" name="Picture 2" descr="C:\Users\Эдмон Дантес\Desktop\музыкальные игрушки для младшей и средней групп\slide_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4894"/>
          <a:stretch>
            <a:fillRect/>
          </a:stretch>
        </p:blipFill>
        <p:spPr bwMode="auto">
          <a:xfrm>
            <a:off x="179512" y="548680"/>
            <a:ext cx="8964488" cy="5666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endParaRPr lang="ru-RU" sz="3600" b="1" dirty="0">
              <a:solidFill>
                <a:srgbClr val="0000FF"/>
              </a:solidFill>
            </a:endParaRPr>
          </a:p>
        </p:txBody>
      </p:sp>
      <p:pic>
        <p:nvPicPr>
          <p:cNvPr id="5" name="Picture 2" descr="C:\Users\Эдмон Дантес\Desktop\музыкальные игрушки для младшей и средней групп\slide_3 (1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214282" y="857232"/>
            <a:ext cx="864399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Эдмон Дантес\Desktop\музыкальные игрушки для младшей и средней групп\slide_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1974"/>
          <a:stretch>
            <a:fillRect/>
          </a:stretch>
        </p:blipFill>
        <p:spPr bwMode="auto">
          <a:xfrm>
            <a:off x="500034" y="285728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Эдмон Дантес\Desktop\музыкальные игрушки для младшей и средней групп\slide_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84"/>
          <a:stretch>
            <a:fillRect/>
          </a:stretch>
        </p:blipFill>
        <p:spPr bwMode="auto">
          <a:xfrm>
            <a:off x="298376" y="476672"/>
            <a:ext cx="8559904" cy="5738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Эдмон Дантес\Desktop\музыкальные игрушки для младшей и средней групп\slide_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7" y="285728"/>
            <a:ext cx="8567743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Эдмон Дантес\Desktop\музыкальные игрушки для младшей и средней групп\slide_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1974"/>
          <a:stretch>
            <a:fillRect/>
          </a:stretch>
        </p:blipFill>
        <p:spPr bwMode="auto">
          <a:xfrm>
            <a:off x="428596" y="214290"/>
            <a:ext cx="828680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Эдмон Дантес\Desktop\музыкальные игрушки для младшей и средней групп\slide_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8715436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Эдмон Дантес\Desktop\музыкальные игрушки для младшей и средней групп\sl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4399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Эдмон Дантес\Desktop\музыкальные игрушки для младшей и средней групп\slide_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r="-2793"/>
          <a:stretch>
            <a:fillRect/>
          </a:stretch>
        </p:blipFill>
        <p:spPr bwMode="auto">
          <a:xfrm>
            <a:off x="214282" y="571480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</Words>
  <Application>Microsoft Office PowerPoint</Application>
  <PresentationFormat>Экран (4:3)</PresentationFormat>
  <Paragraphs>16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Развитие музыкальных творческих способностей детей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Я певица.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Эдмон Дантес</dc:creator>
  <cp:lastModifiedBy>Лилия</cp:lastModifiedBy>
  <cp:revision>7</cp:revision>
  <dcterms:created xsi:type="dcterms:W3CDTF">2016-11-16T19:04:56Z</dcterms:created>
  <dcterms:modified xsi:type="dcterms:W3CDTF">2023-11-12T16:52:46Z</dcterms:modified>
</cp:coreProperties>
</file>