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87" r:id="rId5"/>
    <p:sldId id="286" r:id="rId6"/>
    <p:sldId id="261" r:id="rId7"/>
    <p:sldId id="283" r:id="rId8"/>
    <p:sldId id="258" r:id="rId9"/>
    <p:sldId id="259" r:id="rId10"/>
    <p:sldId id="266" r:id="rId11"/>
    <p:sldId id="269" r:id="rId12"/>
    <p:sldId id="272" r:id="rId13"/>
    <p:sldId id="285" r:id="rId14"/>
    <p:sldId id="282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Методика работы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 детьми с ОВЗ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 музыкальных занятиях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65313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Подготовила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музыкальный руководитель </a:t>
            </a:r>
          </a:p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Муравицкая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Л.Л.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492896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Музыкотерапия — психотерапевтический метод,</a:t>
            </a:r>
          </a:p>
          <a:p>
            <a:pPr algn="just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основанный на целительном воздействии музыки </a:t>
            </a:r>
          </a:p>
          <a:p>
            <a:pPr algn="just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на психологическое состояние человека.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Психогимнастика – тренировочные, активизирующие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психомоторику этюды, упражнения, игры, направленные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на развитие и коррекцию различных отклонений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в психических процессах.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Логоритмические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занятия – это система музыкально-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двигательных,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речедвигательных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музыкально-речевых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игр, объединенных общим сюжетом и игровой формой.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Музыкально-дидактические игры.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412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Педагогические технологии в работе с детьми с ОВЗ: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77281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Вокалотерапия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85293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Инструментальная музыкальная терапия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23488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Кинезитерапия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17728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Ритмотерапия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234888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Сказкотерапия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293096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Коммуникативная музыкотерапия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5013176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Регулирующая музыкотерапия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589240"/>
            <a:ext cx="382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Колоколотерапия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609329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Орнитотерапия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://www.skazkidetskie.ru/wp-content/uploads/2017/05/d1a2329245d24f9e7f6bd778426f6227_1480659558_1000_784-768x6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2267744" cy="17775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840861" y="1268760"/>
            <a:ext cx="5491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Активные формы музыкотерапии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21565" y="3645024"/>
            <a:ext cx="5732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Пассивные формы музыкотерапии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44824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Кинезитерапия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- лечение движением: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Психогимнастика – комплекс упражнений, игр, этюдов;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Сюжетно-игровая – вариант двигательной терапии, где все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упражнения объединены одним сюжетом и проводятся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в игровой форме с подгруппой или группой детей. Основа –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игровая импровизация;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Интегративная: рисование под музыку, музыкально-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подвижные игры, пантомима, пластическая драматизация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под музыку, создание стихов, рисунков, рассказов после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прослушивания музыки и др. творческие формы.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77281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Психогимнастика включает в себя: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игры на развитие внимания;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игры на развитие памяти;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игры на преодоление двигательного автоматизма;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подвижные игры;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игры, способствующие успокоению и организации;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игры на выражение различных эмоций.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e39f0ed44a3c78a965dd0449d1f1188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5816" y="1412776"/>
            <a:ext cx="4165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Логоритмические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занятия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1683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Внимание;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Слуховое восприятие;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Пространственную ориентировку;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Способствует коррекции речевых нарушений.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268760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Кинезитерапия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лечение движением: 1.Психогимнастика – комплекс упражнений, игр, этюдов.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2.Сюжетно-игровая – вариант двигательной терапии, где все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пражнения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объединены одним сюжетом и проводятся в игровой форме с подгруппой или группой детей. Основа – игровая импровизация.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3.Интегративная: рисование под музыку, музыкально-подвижные игры, пантомима, пластическая драматизация под музыку, создание стихов, рисунков, рассказов после прослушивания музыки и др. творческие формы.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170080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Успокаивающая – музыка для расслабления - нежная,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спокойная, тихая, мажорная, светлая (для возбужденных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детей).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Музыка для расслабления усиливается при сочетании музыки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и слова.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Стимулирующая музыка – стимулирует общий жизненный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тонус, пьесы подвижного, быстрого темпа (для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заторможенных детей, вялых в двигательном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и эмоциональном проявлении).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530120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Музыка должна нравиться детям;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Должна быть знакома;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Время прослушивания (не более 10мин.).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png.pngtree.com/element_origin_min_pic/17/08/06/6650cbbc5a738f48b8e3813f64accd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79163"/>
            <a:ext cx="2555776" cy="237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059832" y="1196752"/>
            <a:ext cx="2289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Виды музыки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725144"/>
            <a:ext cx="4361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Критерии подбора музыки: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Правильно подобранная музыка может оказывать терапевтическое воздействие на ребенка.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4904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Снимает неврозы и раздражительность «Лунная соната»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Л.В. Бетховена, «Итальянский концерт» И.С.Баха, музыка Генделя.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Успокаивает, уменьшает чувство тревоги, нерешительности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вальсы И.Штрауса, «Колыбельная» И.Брамса.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Способствует росту умственных способностей музыка В.А. Моцарта.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Нормализует работу мозга прослушивание сюиты Э.Грига «Пер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Гюнт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Стимулирует интеллектуальную деятельность музыка Л.В.Бетховена,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И.Штрауса.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Поднимает жизненный тонус, наполняет жизненной силой, творческой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энергией, вдохновляет Шестая симфония, ч. 3 П.И. Чайковского,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Прелюдия №1 Ф.Шопена.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Из эстрадной музыки - музыка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Демиса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Руссоса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Хулио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Иглессиаса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песня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А.Пахмутовой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«Беловежская пуща», оркестр Поля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Мориа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705678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Утренники и развлечения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924944"/>
            <a:ext cx="5904656" cy="70788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Музыкальный руководитель разучивает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песни, танцы, хороводы.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221088"/>
            <a:ext cx="5976664" cy="7078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Логопед отрабатывает тексты, добиваясь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правильного звукопроизношения.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5517232"/>
            <a:ext cx="6264696" cy="7078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Воспитатель проводит словарную работу,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закрепляет речевой материал.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amki-photoshop.ru/fony/fon-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https://bestcube.space/wp-content/uploads/315-img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412776"/>
            <a:ext cx="662473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Музыкальное воспитание детей с ОВЗ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780928"/>
            <a:ext cx="3600400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Обучение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780928"/>
            <a:ext cx="3672408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Воспитание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861048"/>
            <a:ext cx="4824536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Развитие основных движений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4869160"/>
            <a:ext cx="4824536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Развитие сенсорных функций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4293096"/>
            <a:ext cx="252028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Зрительные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5373216"/>
            <a:ext cx="2520280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Слуховые</a:t>
            </a:r>
            <a:endParaRPr lang="ru-RU" sz="2400" b="1" dirty="0"/>
          </a:p>
        </p:txBody>
      </p:sp>
      <p:cxnSp>
        <p:nvCxnSpPr>
          <p:cNvPr id="25" name="Прямая со стрелкой 24"/>
          <p:cNvCxnSpPr>
            <a:stCxn id="16" idx="3"/>
            <a:endCxn id="17" idx="1"/>
          </p:cNvCxnSpPr>
          <p:nvPr/>
        </p:nvCxnSpPr>
        <p:spPr>
          <a:xfrm flipV="1">
            <a:off x="5148064" y="4523929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3"/>
            <a:endCxn id="18" idx="1"/>
          </p:cNvCxnSpPr>
          <p:nvPr/>
        </p:nvCxnSpPr>
        <p:spPr>
          <a:xfrm>
            <a:off x="5148064" y="5099993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3528" y="5877272"/>
            <a:ext cx="4680520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Речевая деятельность</a:t>
            </a:r>
            <a:endParaRPr lang="ru-RU" sz="24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851920" y="184482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48064" y="184482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99592" y="1916832"/>
            <a:ext cx="79208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403648" y="1916832"/>
            <a:ext cx="115212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051720" y="1988840"/>
            <a:ext cx="1512168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 rot="10800000" flipV="1">
            <a:off x="539552" y="1556792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музыкального воспитания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7030A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8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Помочь детям с ОВЗ активно войти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мир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музыки;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Стимулировать развитие музыкальных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способностей;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ормировать коммуникативные навыки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посредством основных видов музыкальной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деятельности и элементов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логоритмики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основе закрепления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лексических тем.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364" name="Picture 4" descr="ÐÐµÑÐ¸ Ð¸Ð³ÑÐ°ÑÑ Ñ Ð¼ÑÐ·ÑÐºÐ°Ð»ÑÐ½ÑÐµ Ð¸Ð³ÑÑÑÐºÐ¸. ÐÐ·Ð¾Ð»Ð¸ÑÐ¾Ð²Ð°Ð½Ð½ÑÐµ Ð½Ð° Ð±ÐµÐ»Ð¾Ð¼ ÑÐ¾Ð½Ðµ â Ñ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691" y="4869160"/>
            <a:ext cx="3278309" cy="198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mg1.liveinternet.ru/images/attach/c/7/95/210/95210333_larg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956376" y="3953480"/>
            <a:ext cx="486155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528" y="196988"/>
            <a:ext cx="85689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музыкальных,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творческих способностей;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свободного общения со взрослыми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  детьми</a:t>
            </a: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устной речи через театрализованную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на занятиях</a:t>
            </a: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Воспитание умения ритмично двигаться,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сопровождая движения речью;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слухового внимания и памяти;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Формирование просодических компонентов речи: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речевого дыхания, правильной артикуляции,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дикции</a:t>
            </a: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Расширение и активизация словарного запаса,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грамматического строя речи;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Развитие речи как средства коммуникации;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Развитие психических процессов: восприятия,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воображения,  внимания, памяти, мышления.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ÑÐ¸Ð½Ð¸Ð¹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340768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музыкальных, творческих способностей;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свободного общения со взрослыми и   детьми;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Развитие устной речи через театрализованную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деятельность на занятиях;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Воспитание умения ритмично двигаться, сопровождая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движения речью;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Развитие слухового внимания и памяти;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Формирование просодических компонентов речи: речевого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дыхания, правильной артикуляции, дикции;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Расширение и активизация словарного запаса, развитие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грамматического строя речи;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Развитие речи как средства коммуникации;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Развитие психических процессов: восприятия,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воображения,  внимания, памяти, мышления.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1.liveinternet.ru/images/attach/c/7/95/210/95210333_larg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Условия воспитания и обучения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детей с ОВЗ: 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88840"/>
            <a:ext cx="8352928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40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нормативно-правового и программно-</a:t>
            </a:r>
          </a:p>
          <a:p>
            <a:pPr marL="0" marR="0" lvl="0" indent="5040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методического обеспечения;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предметно-развивающей среды;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Кадровое обеспечение;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психолого-педагогического сопровождения;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04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детского сада и семьи.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ostrovok-spb.ru/wp-content/uploads/2017/08/nabor-na-novyj-uchebnyj-g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3233566" cy="228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ÑÐ¸Ð½Ð¸Ð¹ ÑÐ¾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148478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Условия воспитания и обучения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детей с ОВЗ: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http://ostrovok-spb.ru/wp-content/uploads/2017/08/nabor-na-novyj-uchebnyj-g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536" y="4589512"/>
            <a:ext cx="3233566" cy="228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263691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04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нормативно-правового и программно-</a:t>
            </a:r>
          </a:p>
          <a:p>
            <a:pPr lvl="0" indent="504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методического обеспечения;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5040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предметно-развивающей среды;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5040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Кадровое обеспечение;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5040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психолого-педагогического</a:t>
            </a:r>
          </a:p>
          <a:p>
            <a:pPr lvl="0" indent="50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сопровождения;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5040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детского сада </a:t>
            </a:r>
          </a:p>
          <a:p>
            <a:pPr lvl="0" indent="504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семьи.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6131" y="2420888"/>
            <a:ext cx="799630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Непроизвольность движений;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Боязнь нового места, общения с незнакомыми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людьми;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Речевые нарушения или отсутствие речи;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Замкнутость, не активность 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Неустойчивые внимание и память у дошкольников.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 descr="Colorful guitar background Ð¤Ð¾ÑÐ¾ ÑÐ¾ ÑÑÐ¾ÐºÐ° - 395621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Colorful guitar background Ð¤Ð¾ÑÐ¾ ÑÐ¾ ÑÑÐ¾ÐºÐ° - 395621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myslo.ru/Content/BlogArticle/bc/2c/bc2c7b57-91c0-405c-8b0a-ddf6c6cf1bf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052" y="4509120"/>
            <a:ext cx="380294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1640" y="1772816"/>
            <a:ext cx="6231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 у детей с ОВЗ: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Способы решения проблемы: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890849"/>
            <a:ext cx="86078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Занятия по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логоритмике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координации движений;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Пальчиковая гимнастика для мелкой моторики рук;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Упражнения для нормализации мышечного тонуса – силы и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точности движений;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 Певческие упражнения для развития силы, высоты, тембра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голоса;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Упражнения на развитие речевого, певческого дыхания;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Театрализованные игры, упражнения, игры-драматизации на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восприятие образов и выражение их мимикой, жестами,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пластикой, речью, интонацией;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Упражнения, пляски, игры, хороводы на развитие чувства темпа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и ритма в музыке, движениях, речи, в игре на ДМИ;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Игры, хороводы, танцевальные композиции, направленные на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воспитание личностных качеств, коллективизма, взаимной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поддержки. 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1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55679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Особенность работы с детьми с ОВЗ состоит: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Стимуляция  элементарной активности, а не способ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освоения танцевальных движений.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Развитие элементарных вокализаций, простейших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звукоподражаний, а не совершенствование произношения.</a:t>
            </a:r>
          </a:p>
          <a:p>
            <a:pPr algn="just">
              <a:buFont typeface="Wingdings" pitchFamily="2" charset="2"/>
              <a:buChar char="q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Поиск новых способов побудить ребенка к танцевальному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творчеству, а не оттачивание танцевальных движений.</a:t>
            </a:r>
          </a:p>
          <a:p>
            <a:pPr algn="just">
              <a:buFont typeface="Wingdings" pitchFamily="2" charset="2"/>
              <a:buChar char="q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artclub42.ru/images/4xbv6kf2aj.jpg"/>
          <p:cNvPicPr>
            <a:picLocks noChangeAspect="1" noChangeArrowheads="1"/>
          </p:cNvPicPr>
          <p:nvPr/>
        </p:nvPicPr>
        <p:blipFill>
          <a:blip r:embed="rId3" cstate="print"/>
          <a:srcRect t="18125" b="4194"/>
          <a:stretch>
            <a:fillRect/>
          </a:stretch>
        </p:blipFill>
        <p:spPr bwMode="auto">
          <a:xfrm>
            <a:off x="1115616" y="4697760"/>
            <a:ext cx="671512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ÑÐ¸Ð½Ð¸Ð¹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принципы музыкальных занятий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 детей с ОВЗ: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41461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Ребёнок и педагог – равные партнёры;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Игровое общение;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Возможность быть принятым окружающими без всяких условий;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Индивидуальность ребёнка: ребёнок как личность, ребёнок с личным опытом;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Моменты ритуализации (повторяющаяся структура занятия);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Чередование разных видов деятельности;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Использование игровых, наглядно-слуховых, наглядно-зрительных приёмов.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1098</Words>
  <Application>Microsoft Office PowerPoint</Application>
  <PresentationFormat>Экран (4:3)</PresentationFormat>
  <Paragraphs>218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Методика работы  с детьми с ОВЗ  на музыкальных занятиях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«Игровые формы работы с детьми  с ОВЗ на музыкальных занятиях» </dc:title>
  <dc:creator>ASUS</dc:creator>
  <cp:lastModifiedBy>Лилия</cp:lastModifiedBy>
  <cp:revision>62</cp:revision>
  <dcterms:created xsi:type="dcterms:W3CDTF">2018-11-11T13:54:56Z</dcterms:created>
  <dcterms:modified xsi:type="dcterms:W3CDTF">2023-11-12T18:15:27Z</dcterms:modified>
</cp:coreProperties>
</file>