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6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718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8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637F16-AB22-45EF-ADA2-85CEB1B6400D}" type="doc">
      <dgm:prSet loTypeId="urn:microsoft.com/office/officeart/2005/8/layout/radial5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34D3A02-294C-46EC-8F04-A004EB6D52FA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Толерантность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2286A7E-951B-4A47-92B0-73F3756670BB}" type="parTrans" cxnId="{1CB07335-B9A7-4E59-A466-D9A72B01EE64}">
      <dgm:prSet/>
      <dgm:spPr/>
      <dgm:t>
        <a:bodyPr/>
        <a:lstStyle/>
        <a:p>
          <a:endParaRPr lang="ru-RU"/>
        </a:p>
      </dgm:t>
    </dgm:pt>
    <dgm:pt modelId="{20EE4DAE-2D52-4AA2-A2E4-14CF70ABF52F}" type="sibTrans" cxnId="{1CB07335-B9A7-4E59-A466-D9A72B01EE64}">
      <dgm:prSet/>
      <dgm:spPr/>
      <dgm:t>
        <a:bodyPr/>
        <a:lstStyle/>
        <a:p>
          <a:endParaRPr lang="ru-RU"/>
        </a:p>
      </dgm:t>
    </dgm:pt>
    <dgm:pt modelId="{25080DD1-0083-42E6-9E3E-8B2AF5F18E9C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Сострадание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CBA4EC2-BB87-453B-9A6F-CE999A2567D7}" type="parTrans" cxnId="{B2A0A597-D8C0-4BA2-9CA0-4FCFB4CB7031}">
      <dgm:prSet/>
      <dgm:spPr/>
      <dgm:t>
        <a:bodyPr/>
        <a:lstStyle/>
        <a:p>
          <a:endParaRPr lang="ru-RU"/>
        </a:p>
      </dgm:t>
    </dgm:pt>
    <dgm:pt modelId="{DE344848-8049-410C-8549-8729CF32856F}" type="sibTrans" cxnId="{B2A0A597-D8C0-4BA2-9CA0-4FCFB4CB7031}">
      <dgm:prSet/>
      <dgm:spPr/>
      <dgm:t>
        <a:bodyPr/>
        <a:lstStyle/>
        <a:p>
          <a:endParaRPr lang="ru-RU"/>
        </a:p>
      </dgm:t>
    </dgm:pt>
    <dgm:pt modelId="{95A5D322-26AB-4C22-9195-5E4D83F59BC3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Сотрудничество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EB285C5A-C693-4BE2-AFA5-E84ACC8C715F}" type="parTrans" cxnId="{3F534326-C871-4318-9351-060DD2B216C0}">
      <dgm:prSet/>
      <dgm:spPr/>
      <dgm:t>
        <a:bodyPr/>
        <a:lstStyle/>
        <a:p>
          <a:endParaRPr lang="ru-RU"/>
        </a:p>
      </dgm:t>
    </dgm:pt>
    <dgm:pt modelId="{A2088397-10E2-4649-8340-310C4DA9A800}" type="sibTrans" cxnId="{3F534326-C871-4318-9351-060DD2B216C0}">
      <dgm:prSet/>
      <dgm:spPr/>
      <dgm:t>
        <a:bodyPr/>
        <a:lstStyle/>
        <a:p>
          <a:endParaRPr lang="ru-RU"/>
        </a:p>
      </dgm:t>
    </dgm:pt>
    <dgm:pt modelId="{12680499-43FF-46C4-9AA7-90749A575E9D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Принятие другого таким, какой он есть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630B998-A6E7-4AB8-897E-E3E853B6FA2E}" type="parTrans" cxnId="{0DEB9F62-3365-4712-8C4C-65A34C23EEA1}">
      <dgm:prSet/>
      <dgm:spPr/>
      <dgm:t>
        <a:bodyPr/>
        <a:lstStyle/>
        <a:p>
          <a:endParaRPr lang="ru-RU"/>
        </a:p>
      </dgm:t>
    </dgm:pt>
    <dgm:pt modelId="{55EB9D03-F14C-4952-8AB8-07ECF2B7FDB5}" type="sibTrans" cxnId="{0DEB9F62-3365-4712-8C4C-65A34C23EEA1}">
      <dgm:prSet/>
      <dgm:spPr/>
      <dgm:t>
        <a:bodyPr/>
        <a:lstStyle/>
        <a:p>
          <a:endParaRPr lang="ru-RU"/>
        </a:p>
      </dgm:t>
    </dgm:pt>
    <dgm:pt modelId="{0E9FA9C0-E3ED-4444-BD63-B85586DA9DDC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Уважение прав других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FD35111-1EB2-453A-9273-47ED63F94450}" type="parTrans" cxnId="{10516C5D-D6BD-4DF8-B772-7970BF753B86}">
      <dgm:prSet/>
      <dgm:spPr/>
      <dgm:t>
        <a:bodyPr/>
        <a:lstStyle/>
        <a:p>
          <a:endParaRPr lang="ru-RU"/>
        </a:p>
      </dgm:t>
    </dgm:pt>
    <dgm:pt modelId="{E8663957-66D9-4332-B521-1FD3D817EC6F}" type="sibTrans" cxnId="{10516C5D-D6BD-4DF8-B772-7970BF753B86}">
      <dgm:prSet/>
      <dgm:spPr/>
      <dgm:t>
        <a:bodyPr/>
        <a:lstStyle/>
        <a:p>
          <a:endParaRPr lang="ru-RU"/>
        </a:p>
      </dgm:t>
    </dgm:pt>
    <dgm:pt modelId="{5C84609D-4E2B-468C-AB0E-DD2665C821B7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Милосердие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F7D9C19-D8A3-4F7F-9C0C-6CD38CA23048}" type="parTrans" cxnId="{82C860C7-D012-4B9B-92D9-E29154C13E5B}">
      <dgm:prSet/>
      <dgm:spPr/>
      <dgm:t>
        <a:bodyPr/>
        <a:lstStyle/>
        <a:p>
          <a:endParaRPr lang="ru-RU"/>
        </a:p>
      </dgm:t>
    </dgm:pt>
    <dgm:pt modelId="{F2EBE97E-8FB4-4014-BC5F-A44B5207463C}" type="sibTrans" cxnId="{82C860C7-D012-4B9B-92D9-E29154C13E5B}">
      <dgm:prSet/>
      <dgm:spPr/>
      <dgm:t>
        <a:bodyPr/>
        <a:lstStyle/>
        <a:p>
          <a:endParaRPr lang="ru-RU"/>
        </a:p>
      </dgm:t>
    </dgm:pt>
    <dgm:pt modelId="{CF6B5EE7-0F7D-4F39-BE34-259BD7AE4548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Прощение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83BDBE0-551F-4D2F-BD27-72049A709446}" type="parTrans" cxnId="{3EFBCF6F-618F-406E-B2E9-212D7BBBE05D}">
      <dgm:prSet/>
      <dgm:spPr/>
      <dgm:t>
        <a:bodyPr/>
        <a:lstStyle/>
        <a:p>
          <a:endParaRPr lang="ru-RU"/>
        </a:p>
      </dgm:t>
    </dgm:pt>
    <dgm:pt modelId="{6750133F-75C1-4019-8221-0251CC951D5D}" type="sibTrans" cxnId="{3EFBCF6F-618F-406E-B2E9-212D7BBBE05D}">
      <dgm:prSet/>
      <dgm:spPr/>
      <dgm:t>
        <a:bodyPr/>
        <a:lstStyle/>
        <a:p>
          <a:endParaRPr lang="ru-RU"/>
        </a:p>
      </dgm:t>
    </dgm:pt>
    <dgm:pt modelId="{E69DFA5C-A84E-4FE3-82C4-42620A710652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Уважение достоинства человека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F04FB5B-24EF-4FEC-826D-28C489B8C574}" type="parTrans" cxnId="{16E63244-C58B-447D-93D9-D40FCF2CE678}">
      <dgm:prSet/>
      <dgm:spPr/>
      <dgm:t>
        <a:bodyPr/>
        <a:lstStyle/>
        <a:p>
          <a:endParaRPr lang="ru-RU"/>
        </a:p>
      </dgm:t>
    </dgm:pt>
    <dgm:pt modelId="{C0F17AF9-648B-4955-9DCC-76B577F2F26E}" type="sibTrans" cxnId="{16E63244-C58B-447D-93D9-D40FCF2CE678}">
      <dgm:prSet/>
      <dgm:spPr/>
      <dgm:t>
        <a:bodyPr/>
        <a:lstStyle/>
        <a:p>
          <a:endParaRPr lang="ru-RU"/>
        </a:p>
      </dgm:t>
    </dgm:pt>
    <dgm:pt modelId="{2440DF71-CF90-417A-8FE3-D7A6ADB0CC6F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Терпимость к чужому мнению, верованиям, поведению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5B6E8D8-8A7D-47AD-9862-412642ED34C1}" type="parTrans" cxnId="{1BFE0EEF-6FBB-4950-ADC7-AA074C42B296}">
      <dgm:prSet/>
      <dgm:spPr/>
      <dgm:t>
        <a:bodyPr/>
        <a:lstStyle/>
        <a:p>
          <a:endParaRPr lang="ru-RU"/>
        </a:p>
      </dgm:t>
    </dgm:pt>
    <dgm:pt modelId="{0B1D78B8-8FC3-44FD-8F61-0AD77A4FCECC}" type="sibTrans" cxnId="{1BFE0EEF-6FBB-4950-ADC7-AA074C42B296}">
      <dgm:prSet/>
      <dgm:spPr/>
      <dgm:t>
        <a:bodyPr/>
        <a:lstStyle/>
        <a:p>
          <a:endParaRPr lang="ru-RU"/>
        </a:p>
      </dgm:t>
    </dgm:pt>
    <dgm:pt modelId="{5EF35C0F-14FF-43D3-8DC9-594222140547}" type="pres">
      <dgm:prSet presAssocID="{29637F16-AB22-45EF-ADA2-85CEB1B6400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D600AF-E2F6-4520-9C32-213384ED64FF}" type="pres">
      <dgm:prSet presAssocID="{B34D3A02-294C-46EC-8F04-A004EB6D52FA}" presName="centerShape" presStyleLbl="node0" presStyleIdx="0" presStyleCnt="1" custScaleX="174106" custScaleY="141284"/>
      <dgm:spPr/>
      <dgm:t>
        <a:bodyPr/>
        <a:lstStyle/>
        <a:p>
          <a:endParaRPr lang="ru-RU"/>
        </a:p>
      </dgm:t>
    </dgm:pt>
    <dgm:pt modelId="{159E865F-C7BF-45C8-B8CD-7C9DBDED7A96}" type="pres">
      <dgm:prSet presAssocID="{FCBA4EC2-BB87-453B-9A6F-CE999A2567D7}" presName="parTrans" presStyleLbl="sibTrans2D1" presStyleIdx="0" presStyleCnt="8"/>
      <dgm:spPr/>
      <dgm:t>
        <a:bodyPr/>
        <a:lstStyle/>
        <a:p>
          <a:endParaRPr lang="ru-RU"/>
        </a:p>
      </dgm:t>
    </dgm:pt>
    <dgm:pt modelId="{204F1C9E-7527-4FF9-A924-5D9B8419FDD2}" type="pres">
      <dgm:prSet presAssocID="{FCBA4EC2-BB87-453B-9A6F-CE999A2567D7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EBE230BB-AAB7-474B-9CF9-C78A600C4AD7}" type="pres">
      <dgm:prSet presAssocID="{25080DD1-0083-42E6-9E3E-8B2AF5F18E9C}" presName="node" presStyleLbl="node1" presStyleIdx="0" presStyleCnt="8" custScaleX="177586" custScaleY="137005" custRadScaleRad="104251" custRadScaleInc="3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EF00B8-FE3B-42AA-8C8C-3A01B4AD7A21}" type="pres">
      <dgm:prSet presAssocID="{EB285C5A-C693-4BE2-AFA5-E84ACC8C715F}" presName="parTrans" presStyleLbl="sibTrans2D1" presStyleIdx="1" presStyleCnt="8"/>
      <dgm:spPr/>
      <dgm:t>
        <a:bodyPr/>
        <a:lstStyle/>
        <a:p>
          <a:endParaRPr lang="ru-RU"/>
        </a:p>
      </dgm:t>
    </dgm:pt>
    <dgm:pt modelId="{5ED0BDBA-9931-4DE4-94DF-C56FCC55C95B}" type="pres">
      <dgm:prSet presAssocID="{EB285C5A-C693-4BE2-AFA5-E84ACC8C715F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5B775C76-CAB8-4040-A538-3FB1D0FD671F}" type="pres">
      <dgm:prSet presAssocID="{95A5D322-26AB-4C22-9195-5E4D83F59BC3}" presName="node" presStyleLbl="node1" presStyleIdx="1" presStyleCnt="8" custScaleX="161619" custScaleY="149916" custRadScaleRad="125832" custRadScaleInc="23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806A56-765C-4902-AEAB-4C9B6ECD0C17}" type="pres">
      <dgm:prSet presAssocID="{8630B998-A6E7-4AB8-897E-E3E853B6FA2E}" presName="parTrans" presStyleLbl="sibTrans2D1" presStyleIdx="2" presStyleCnt="8"/>
      <dgm:spPr/>
      <dgm:t>
        <a:bodyPr/>
        <a:lstStyle/>
        <a:p>
          <a:endParaRPr lang="ru-RU"/>
        </a:p>
      </dgm:t>
    </dgm:pt>
    <dgm:pt modelId="{A0769F9A-E2D3-48A0-B211-50338ECCC0CE}" type="pres">
      <dgm:prSet presAssocID="{8630B998-A6E7-4AB8-897E-E3E853B6FA2E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B0F62634-DC76-4553-91DE-F7C6037AD9F7}" type="pres">
      <dgm:prSet presAssocID="{12680499-43FF-46C4-9AA7-90749A575E9D}" presName="node" presStyleLbl="node1" presStyleIdx="2" presStyleCnt="8" custScaleX="149779" custScaleY="136644" custRadScaleRad="117752" custRadScaleInc="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026F9E-CE1F-4F2B-A103-99BD46518337}" type="pres">
      <dgm:prSet presAssocID="{CFD35111-1EB2-453A-9273-47ED63F94450}" presName="parTrans" presStyleLbl="sibTrans2D1" presStyleIdx="3" presStyleCnt="8"/>
      <dgm:spPr/>
      <dgm:t>
        <a:bodyPr/>
        <a:lstStyle/>
        <a:p>
          <a:endParaRPr lang="ru-RU"/>
        </a:p>
      </dgm:t>
    </dgm:pt>
    <dgm:pt modelId="{1A0EADC7-CD8C-49A5-9543-2B090DCEFB9B}" type="pres">
      <dgm:prSet presAssocID="{CFD35111-1EB2-453A-9273-47ED63F94450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74F68165-D9D5-4093-B6E3-4B516EE097B0}" type="pres">
      <dgm:prSet presAssocID="{0E9FA9C0-E3ED-4444-BD63-B85586DA9DDC}" presName="node" presStyleLbl="node1" presStyleIdx="3" presStyleCnt="8" custScaleX="157753" custScaleY="136713" custRadScaleRad="121208" custRadScaleInc="-23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E9423A-2C00-46FE-9CD5-12AF33FB22C7}" type="pres">
      <dgm:prSet presAssocID="{4F7D9C19-D8A3-4F7F-9C0C-6CD38CA23048}" presName="parTrans" presStyleLbl="sibTrans2D1" presStyleIdx="4" presStyleCnt="8"/>
      <dgm:spPr/>
      <dgm:t>
        <a:bodyPr/>
        <a:lstStyle/>
        <a:p>
          <a:endParaRPr lang="ru-RU"/>
        </a:p>
      </dgm:t>
    </dgm:pt>
    <dgm:pt modelId="{E3920CBF-3D94-4A37-9534-CDA366A03892}" type="pres">
      <dgm:prSet presAssocID="{4F7D9C19-D8A3-4F7F-9C0C-6CD38CA23048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FB743447-5C4F-439E-9462-B4597F8C045D}" type="pres">
      <dgm:prSet presAssocID="{5C84609D-4E2B-468C-AB0E-DD2665C821B7}" presName="node" presStyleLbl="node1" presStyleIdx="4" presStyleCnt="8" custScaleX="169140" custScaleY="132862" custRadScaleRad="101432" custRadScaleInc="29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5F400E-416A-492C-A379-91DC943E20BE}" type="pres">
      <dgm:prSet presAssocID="{B83BDBE0-551F-4D2F-BD27-72049A709446}" presName="parTrans" presStyleLbl="sibTrans2D1" presStyleIdx="5" presStyleCnt="8"/>
      <dgm:spPr/>
      <dgm:t>
        <a:bodyPr/>
        <a:lstStyle/>
        <a:p>
          <a:endParaRPr lang="ru-RU"/>
        </a:p>
      </dgm:t>
    </dgm:pt>
    <dgm:pt modelId="{53FF5F2E-97CB-442B-90E6-12EDEDA870FC}" type="pres">
      <dgm:prSet presAssocID="{B83BDBE0-551F-4D2F-BD27-72049A709446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D646346E-418E-4C0B-8065-2290DDED30F9}" type="pres">
      <dgm:prSet presAssocID="{CF6B5EE7-0F7D-4F39-BE34-259BD7AE4548}" presName="node" presStyleLbl="node1" presStyleIdx="5" presStyleCnt="8" custScaleX="151698" custScaleY="127144" custRadScaleRad="119550" custRadScaleInc="186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4302EE-6ECD-4A16-9BC8-82305FB2B8CE}" type="pres">
      <dgm:prSet presAssocID="{0F04FB5B-24EF-4FEC-826D-28C489B8C574}" presName="parTrans" presStyleLbl="sibTrans2D1" presStyleIdx="6" presStyleCnt="8"/>
      <dgm:spPr/>
      <dgm:t>
        <a:bodyPr/>
        <a:lstStyle/>
        <a:p>
          <a:endParaRPr lang="ru-RU"/>
        </a:p>
      </dgm:t>
    </dgm:pt>
    <dgm:pt modelId="{2C36C88B-874E-4459-B201-071F6F7F4CF4}" type="pres">
      <dgm:prSet presAssocID="{0F04FB5B-24EF-4FEC-826D-28C489B8C574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B088C856-DB70-415A-A56F-923BA9CB4851}" type="pres">
      <dgm:prSet presAssocID="{E69DFA5C-A84E-4FE3-82C4-42620A710652}" presName="node" presStyleLbl="node1" presStyleIdx="6" presStyleCnt="8" custScaleX="158191" custScaleY="138531" custRadScaleRad="118979" custRadScaleInc="-85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AA25B3-DE80-4C1E-A8D8-1C9AA5CE7414}" type="pres">
      <dgm:prSet presAssocID="{C5B6E8D8-8A7D-47AD-9862-412642ED34C1}" presName="parTrans" presStyleLbl="sibTrans2D1" presStyleIdx="7" presStyleCnt="8"/>
      <dgm:spPr/>
      <dgm:t>
        <a:bodyPr/>
        <a:lstStyle/>
        <a:p>
          <a:endParaRPr lang="ru-RU"/>
        </a:p>
      </dgm:t>
    </dgm:pt>
    <dgm:pt modelId="{64F17C23-4166-4B0D-B8FF-1298D5628D06}" type="pres">
      <dgm:prSet presAssocID="{C5B6E8D8-8A7D-47AD-9862-412642ED34C1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8B432DC9-7C41-4979-A74C-9AC3B5458EA0}" type="pres">
      <dgm:prSet presAssocID="{2440DF71-CF90-417A-8FE3-D7A6ADB0CC6F}" presName="node" presStyleLbl="node1" presStyleIdx="7" presStyleCnt="8" custScaleX="166164" custScaleY="157369" custRadScaleRad="126149" custRadScaleInc="-21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8E8EF3-DDBC-4CE2-BD33-A3A2B581740F}" type="presOf" srcId="{5C84609D-4E2B-468C-AB0E-DD2665C821B7}" destId="{FB743447-5C4F-439E-9462-B4597F8C045D}" srcOrd="0" destOrd="0" presId="urn:microsoft.com/office/officeart/2005/8/layout/radial5"/>
    <dgm:cxn modelId="{FEF2D7DE-97AC-473D-95D6-9DE3CFDCB7C0}" type="presOf" srcId="{B34D3A02-294C-46EC-8F04-A004EB6D52FA}" destId="{DBD600AF-E2F6-4520-9C32-213384ED64FF}" srcOrd="0" destOrd="0" presId="urn:microsoft.com/office/officeart/2005/8/layout/radial5"/>
    <dgm:cxn modelId="{55E1AA60-9BF8-4FA2-93D2-BF310E83EED2}" type="presOf" srcId="{FCBA4EC2-BB87-453B-9A6F-CE999A2567D7}" destId="{159E865F-C7BF-45C8-B8CD-7C9DBDED7A96}" srcOrd="0" destOrd="0" presId="urn:microsoft.com/office/officeart/2005/8/layout/radial5"/>
    <dgm:cxn modelId="{25C3BF8E-7F60-450D-B640-DF1F15571EF8}" type="presOf" srcId="{EB285C5A-C693-4BE2-AFA5-E84ACC8C715F}" destId="{5ED0BDBA-9931-4DE4-94DF-C56FCC55C95B}" srcOrd="1" destOrd="0" presId="urn:microsoft.com/office/officeart/2005/8/layout/radial5"/>
    <dgm:cxn modelId="{C8868699-F19E-449D-B738-8C3638B1F1A3}" type="presOf" srcId="{8630B998-A6E7-4AB8-897E-E3E853B6FA2E}" destId="{A0769F9A-E2D3-48A0-B211-50338ECCC0CE}" srcOrd="1" destOrd="0" presId="urn:microsoft.com/office/officeart/2005/8/layout/radial5"/>
    <dgm:cxn modelId="{18BC09C3-D56F-4B65-94CB-8C26BE77463D}" type="presOf" srcId="{E69DFA5C-A84E-4FE3-82C4-42620A710652}" destId="{B088C856-DB70-415A-A56F-923BA9CB4851}" srcOrd="0" destOrd="0" presId="urn:microsoft.com/office/officeart/2005/8/layout/radial5"/>
    <dgm:cxn modelId="{0AD55555-1132-4086-ACED-937139516496}" type="presOf" srcId="{4F7D9C19-D8A3-4F7F-9C0C-6CD38CA23048}" destId="{E3920CBF-3D94-4A37-9534-CDA366A03892}" srcOrd="1" destOrd="0" presId="urn:microsoft.com/office/officeart/2005/8/layout/radial5"/>
    <dgm:cxn modelId="{FA38222D-7A03-45D6-A113-2776F5B80D3C}" type="presOf" srcId="{12680499-43FF-46C4-9AA7-90749A575E9D}" destId="{B0F62634-DC76-4553-91DE-F7C6037AD9F7}" srcOrd="0" destOrd="0" presId="urn:microsoft.com/office/officeart/2005/8/layout/radial5"/>
    <dgm:cxn modelId="{F3378332-912D-4A80-BDB1-BE8DEB60BC08}" type="presOf" srcId="{95A5D322-26AB-4C22-9195-5E4D83F59BC3}" destId="{5B775C76-CAB8-4040-A538-3FB1D0FD671F}" srcOrd="0" destOrd="0" presId="urn:microsoft.com/office/officeart/2005/8/layout/radial5"/>
    <dgm:cxn modelId="{259827D9-8A18-434B-AFE0-6E8373E766A0}" type="presOf" srcId="{CFD35111-1EB2-453A-9273-47ED63F94450}" destId="{06026F9E-CE1F-4F2B-A103-99BD46518337}" srcOrd="0" destOrd="0" presId="urn:microsoft.com/office/officeart/2005/8/layout/radial5"/>
    <dgm:cxn modelId="{AE2D0168-62B9-4F57-B10F-74F80A1134F2}" type="presOf" srcId="{C5B6E8D8-8A7D-47AD-9862-412642ED34C1}" destId="{CAAA25B3-DE80-4C1E-A8D8-1C9AA5CE7414}" srcOrd="0" destOrd="0" presId="urn:microsoft.com/office/officeart/2005/8/layout/radial5"/>
    <dgm:cxn modelId="{966E41D6-A814-4047-8FBC-5AD7F5F4F111}" type="presOf" srcId="{4F7D9C19-D8A3-4F7F-9C0C-6CD38CA23048}" destId="{8BE9423A-2C00-46FE-9CD5-12AF33FB22C7}" srcOrd="0" destOrd="0" presId="urn:microsoft.com/office/officeart/2005/8/layout/radial5"/>
    <dgm:cxn modelId="{E14D3A86-E264-4696-9401-E42C6CBF7A1C}" type="presOf" srcId="{0F04FB5B-24EF-4FEC-826D-28C489B8C574}" destId="{2C36C88B-874E-4459-B201-071F6F7F4CF4}" srcOrd="1" destOrd="0" presId="urn:microsoft.com/office/officeart/2005/8/layout/radial5"/>
    <dgm:cxn modelId="{3F534326-C871-4318-9351-060DD2B216C0}" srcId="{B34D3A02-294C-46EC-8F04-A004EB6D52FA}" destId="{95A5D322-26AB-4C22-9195-5E4D83F59BC3}" srcOrd="1" destOrd="0" parTransId="{EB285C5A-C693-4BE2-AFA5-E84ACC8C715F}" sibTransId="{A2088397-10E2-4649-8340-310C4DA9A800}"/>
    <dgm:cxn modelId="{99AF40D2-7D57-453A-8455-D9F218F4B53B}" type="presOf" srcId="{B83BDBE0-551F-4D2F-BD27-72049A709446}" destId="{53FF5F2E-97CB-442B-90E6-12EDEDA870FC}" srcOrd="1" destOrd="0" presId="urn:microsoft.com/office/officeart/2005/8/layout/radial5"/>
    <dgm:cxn modelId="{16E63244-C58B-447D-93D9-D40FCF2CE678}" srcId="{B34D3A02-294C-46EC-8F04-A004EB6D52FA}" destId="{E69DFA5C-A84E-4FE3-82C4-42620A710652}" srcOrd="6" destOrd="0" parTransId="{0F04FB5B-24EF-4FEC-826D-28C489B8C574}" sibTransId="{C0F17AF9-648B-4955-9DCC-76B577F2F26E}"/>
    <dgm:cxn modelId="{0DEB9F62-3365-4712-8C4C-65A34C23EEA1}" srcId="{B34D3A02-294C-46EC-8F04-A004EB6D52FA}" destId="{12680499-43FF-46C4-9AA7-90749A575E9D}" srcOrd="2" destOrd="0" parTransId="{8630B998-A6E7-4AB8-897E-E3E853B6FA2E}" sibTransId="{55EB9D03-F14C-4952-8AB8-07ECF2B7FDB5}"/>
    <dgm:cxn modelId="{42828A48-7475-433A-BD69-2209208374BA}" type="presOf" srcId="{8630B998-A6E7-4AB8-897E-E3E853B6FA2E}" destId="{B9806A56-765C-4902-AEAB-4C9B6ECD0C17}" srcOrd="0" destOrd="0" presId="urn:microsoft.com/office/officeart/2005/8/layout/radial5"/>
    <dgm:cxn modelId="{3EFBCF6F-618F-406E-B2E9-212D7BBBE05D}" srcId="{B34D3A02-294C-46EC-8F04-A004EB6D52FA}" destId="{CF6B5EE7-0F7D-4F39-BE34-259BD7AE4548}" srcOrd="5" destOrd="0" parTransId="{B83BDBE0-551F-4D2F-BD27-72049A709446}" sibTransId="{6750133F-75C1-4019-8221-0251CC951D5D}"/>
    <dgm:cxn modelId="{31CBFA57-30E7-4A87-B3F1-4D6A0EC47039}" type="presOf" srcId="{CF6B5EE7-0F7D-4F39-BE34-259BD7AE4548}" destId="{D646346E-418E-4C0B-8065-2290DDED30F9}" srcOrd="0" destOrd="0" presId="urn:microsoft.com/office/officeart/2005/8/layout/radial5"/>
    <dgm:cxn modelId="{41191C3C-ECE8-492B-9FFA-A87F2E6A75C1}" type="presOf" srcId="{29637F16-AB22-45EF-ADA2-85CEB1B6400D}" destId="{5EF35C0F-14FF-43D3-8DC9-594222140547}" srcOrd="0" destOrd="0" presId="urn:microsoft.com/office/officeart/2005/8/layout/radial5"/>
    <dgm:cxn modelId="{1CB07335-B9A7-4E59-A466-D9A72B01EE64}" srcId="{29637F16-AB22-45EF-ADA2-85CEB1B6400D}" destId="{B34D3A02-294C-46EC-8F04-A004EB6D52FA}" srcOrd="0" destOrd="0" parTransId="{C2286A7E-951B-4A47-92B0-73F3756670BB}" sibTransId="{20EE4DAE-2D52-4AA2-A2E4-14CF70ABF52F}"/>
    <dgm:cxn modelId="{62138FFD-FCDB-458B-9A9A-37C9893C3B58}" type="presOf" srcId="{0F04FB5B-24EF-4FEC-826D-28C489B8C574}" destId="{234302EE-6ECD-4A16-9BC8-82305FB2B8CE}" srcOrd="0" destOrd="0" presId="urn:microsoft.com/office/officeart/2005/8/layout/radial5"/>
    <dgm:cxn modelId="{01DCF436-F77F-412E-BE04-CAB4180B9E52}" type="presOf" srcId="{0E9FA9C0-E3ED-4444-BD63-B85586DA9DDC}" destId="{74F68165-D9D5-4093-B6E3-4B516EE097B0}" srcOrd="0" destOrd="0" presId="urn:microsoft.com/office/officeart/2005/8/layout/radial5"/>
    <dgm:cxn modelId="{746EF196-809E-45D2-BAC8-8A7433627103}" type="presOf" srcId="{C5B6E8D8-8A7D-47AD-9862-412642ED34C1}" destId="{64F17C23-4166-4B0D-B8FF-1298D5628D06}" srcOrd="1" destOrd="0" presId="urn:microsoft.com/office/officeart/2005/8/layout/radial5"/>
    <dgm:cxn modelId="{22D23AFB-86EC-401A-9630-57A4A0A46478}" type="presOf" srcId="{CFD35111-1EB2-453A-9273-47ED63F94450}" destId="{1A0EADC7-CD8C-49A5-9543-2B090DCEFB9B}" srcOrd="1" destOrd="0" presId="urn:microsoft.com/office/officeart/2005/8/layout/radial5"/>
    <dgm:cxn modelId="{10516C5D-D6BD-4DF8-B772-7970BF753B86}" srcId="{B34D3A02-294C-46EC-8F04-A004EB6D52FA}" destId="{0E9FA9C0-E3ED-4444-BD63-B85586DA9DDC}" srcOrd="3" destOrd="0" parTransId="{CFD35111-1EB2-453A-9273-47ED63F94450}" sibTransId="{E8663957-66D9-4332-B521-1FD3D817EC6F}"/>
    <dgm:cxn modelId="{D0CD0C96-DE71-4BFC-BA03-A59099EFA225}" type="presOf" srcId="{2440DF71-CF90-417A-8FE3-D7A6ADB0CC6F}" destId="{8B432DC9-7C41-4979-A74C-9AC3B5458EA0}" srcOrd="0" destOrd="0" presId="urn:microsoft.com/office/officeart/2005/8/layout/radial5"/>
    <dgm:cxn modelId="{B2A0A597-D8C0-4BA2-9CA0-4FCFB4CB7031}" srcId="{B34D3A02-294C-46EC-8F04-A004EB6D52FA}" destId="{25080DD1-0083-42E6-9E3E-8B2AF5F18E9C}" srcOrd="0" destOrd="0" parTransId="{FCBA4EC2-BB87-453B-9A6F-CE999A2567D7}" sibTransId="{DE344848-8049-410C-8549-8729CF32856F}"/>
    <dgm:cxn modelId="{AF8D3841-04A3-426A-902E-F0A1EBEA743E}" type="presOf" srcId="{FCBA4EC2-BB87-453B-9A6F-CE999A2567D7}" destId="{204F1C9E-7527-4FF9-A924-5D9B8419FDD2}" srcOrd="1" destOrd="0" presId="urn:microsoft.com/office/officeart/2005/8/layout/radial5"/>
    <dgm:cxn modelId="{1BFE0EEF-6FBB-4950-ADC7-AA074C42B296}" srcId="{B34D3A02-294C-46EC-8F04-A004EB6D52FA}" destId="{2440DF71-CF90-417A-8FE3-D7A6ADB0CC6F}" srcOrd="7" destOrd="0" parTransId="{C5B6E8D8-8A7D-47AD-9862-412642ED34C1}" sibTransId="{0B1D78B8-8FC3-44FD-8F61-0AD77A4FCECC}"/>
    <dgm:cxn modelId="{4DE901BE-1EE2-4FF5-94C2-368FACD5753B}" type="presOf" srcId="{25080DD1-0083-42E6-9E3E-8B2AF5F18E9C}" destId="{EBE230BB-AAB7-474B-9CF9-C78A600C4AD7}" srcOrd="0" destOrd="0" presId="urn:microsoft.com/office/officeart/2005/8/layout/radial5"/>
    <dgm:cxn modelId="{38198208-6086-4586-AB01-D238203BE4E1}" type="presOf" srcId="{B83BDBE0-551F-4D2F-BD27-72049A709446}" destId="{965F400E-416A-492C-A379-91DC943E20BE}" srcOrd="0" destOrd="0" presId="urn:microsoft.com/office/officeart/2005/8/layout/radial5"/>
    <dgm:cxn modelId="{5D70812A-F028-4056-AF4E-25ADEDA591BE}" type="presOf" srcId="{EB285C5A-C693-4BE2-AFA5-E84ACC8C715F}" destId="{F1EF00B8-FE3B-42AA-8C8C-3A01B4AD7A21}" srcOrd="0" destOrd="0" presId="urn:microsoft.com/office/officeart/2005/8/layout/radial5"/>
    <dgm:cxn modelId="{82C860C7-D012-4B9B-92D9-E29154C13E5B}" srcId="{B34D3A02-294C-46EC-8F04-A004EB6D52FA}" destId="{5C84609D-4E2B-468C-AB0E-DD2665C821B7}" srcOrd="4" destOrd="0" parTransId="{4F7D9C19-D8A3-4F7F-9C0C-6CD38CA23048}" sibTransId="{F2EBE97E-8FB4-4014-BC5F-A44B5207463C}"/>
    <dgm:cxn modelId="{B0486DA3-9F80-4FE5-8371-D4F077620835}" type="presParOf" srcId="{5EF35C0F-14FF-43D3-8DC9-594222140547}" destId="{DBD600AF-E2F6-4520-9C32-213384ED64FF}" srcOrd="0" destOrd="0" presId="urn:microsoft.com/office/officeart/2005/8/layout/radial5"/>
    <dgm:cxn modelId="{FD7F5057-F303-4842-968D-15B33466B0C5}" type="presParOf" srcId="{5EF35C0F-14FF-43D3-8DC9-594222140547}" destId="{159E865F-C7BF-45C8-B8CD-7C9DBDED7A96}" srcOrd="1" destOrd="0" presId="urn:microsoft.com/office/officeart/2005/8/layout/radial5"/>
    <dgm:cxn modelId="{A6B2A7D0-C2D9-410D-A508-982C33A9DBD9}" type="presParOf" srcId="{159E865F-C7BF-45C8-B8CD-7C9DBDED7A96}" destId="{204F1C9E-7527-4FF9-A924-5D9B8419FDD2}" srcOrd="0" destOrd="0" presId="urn:microsoft.com/office/officeart/2005/8/layout/radial5"/>
    <dgm:cxn modelId="{4BBA5EC1-BB57-448B-8006-CBA99B1662B7}" type="presParOf" srcId="{5EF35C0F-14FF-43D3-8DC9-594222140547}" destId="{EBE230BB-AAB7-474B-9CF9-C78A600C4AD7}" srcOrd="2" destOrd="0" presId="urn:microsoft.com/office/officeart/2005/8/layout/radial5"/>
    <dgm:cxn modelId="{B75EE272-74AC-408A-AD3A-D75D315BEC87}" type="presParOf" srcId="{5EF35C0F-14FF-43D3-8DC9-594222140547}" destId="{F1EF00B8-FE3B-42AA-8C8C-3A01B4AD7A21}" srcOrd="3" destOrd="0" presId="urn:microsoft.com/office/officeart/2005/8/layout/radial5"/>
    <dgm:cxn modelId="{0590AD4B-16DD-44F4-89E4-1B88EC94ECB3}" type="presParOf" srcId="{F1EF00B8-FE3B-42AA-8C8C-3A01B4AD7A21}" destId="{5ED0BDBA-9931-4DE4-94DF-C56FCC55C95B}" srcOrd="0" destOrd="0" presId="urn:microsoft.com/office/officeart/2005/8/layout/radial5"/>
    <dgm:cxn modelId="{5340ADB2-124D-4F38-8BFF-8C1FFA603D34}" type="presParOf" srcId="{5EF35C0F-14FF-43D3-8DC9-594222140547}" destId="{5B775C76-CAB8-4040-A538-3FB1D0FD671F}" srcOrd="4" destOrd="0" presId="urn:microsoft.com/office/officeart/2005/8/layout/radial5"/>
    <dgm:cxn modelId="{47462139-7348-4898-8116-B461031214AC}" type="presParOf" srcId="{5EF35C0F-14FF-43D3-8DC9-594222140547}" destId="{B9806A56-765C-4902-AEAB-4C9B6ECD0C17}" srcOrd="5" destOrd="0" presId="urn:microsoft.com/office/officeart/2005/8/layout/radial5"/>
    <dgm:cxn modelId="{637BCB70-B82E-47EE-A9E4-6ED74FEB857F}" type="presParOf" srcId="{B9806A56-765C-4902-AEAB-4C9B6ECD0C17}" destId="{A0769F9A-E2D3-48A0-B211-50338ECCC0CE}" srcOrd="0" destOrd="0" presId="urn:microsoft.com/office/officeart/2005/8/layout/radial5"/>
    <dgm:cxn modelId="{442B48F5-02C6-44D4-8358-E8D74D7B48A5}" type="presParOf" srcId="{5EF35C0F-14FF-43D3-8DC9-594222140547}" destId="{B0F62634-DC76-4553-91DE-F7C6037AD9F7}" srcOrd="6" destOrd="0" presId="urn:microsoft.com/office/officeart/2005/8/layout/radial5"/>
    <dgm:cxn modelId="{52EEEB90-D001-4999-9893-0EEFDA48C44F}" type="presParOf" srcId="{5EF35C0F-14FF-43D3-8DC9-594222140547}" destId="{06026F9E-CE1F-4F2B-A103-99BD46518337}" srcOrd="7" destOrd="0" presId="urn:microsoft.com/office/officeart/2005/8/layout/radial5"/>
    <dgm:cxn modelId="{35EB37E1-0A0D-4A42-A10C-011DF01B7AB2}" type="presParOf" srcId="{06026F9E-CE1F-4F2B-A103-99BD46518337}" destId="{1A0EADC7-CD8C-49A5-9543-2B090DCEFB9B}" srcOrd="0" destOrd="0" presId="urn:microsoft.com/office/officeart/2005/8/layout/radial5"/>
    <dgm:cxn modelId="{85A85C7B-0924-45CD-AFD8-71AA05C2A258}" type="presParOf" srcId="{5EF35C0F-14FF-43D3-8DC9-594222140547}" destId="{74F68165-D9D5-4093-B6E3-4B516EE097B0}" srcOrd="8" destOrd="0" presId="urn:microsoft.com/office/officeart/2005/8/layout/radial5"/>
    <dgm:cxn modelId="{B62AB95B-3A2B-47F9-986B-DCEC06B97FA4}" type="presParOf" srcId="{5EF35C0F-14FF-43D3-8DC9-594222140547}" destId="{8BE9423A-2C00-46FE-9CD5-12AF33FB22C7}" srcOrd="9" destOrd="0" presId="urn:microsoft.com/office/officeart/2005/8/layout/radial5"/>
    <dgm:cxn modelId="{D5A58F10-FA98-40B1-A55A-44809AB69517}" type="presParOf" srcId="{8BE9423A-2C00-46FE-9CD5-12AF33FB22C7}" destId="{E3920CBF-3D94-4A37-9534-CDA366A03892}" srcOrd="0" destOrd="0" presId="urn:microsoft.com/office/officeart/2005/8/layout/radial5"/>
    <dgm:cxn modelId="{54E038B7-E3DC-4A04-9DE5-DD59602DDEEC}" type="presParOf" srcId="{5EF35C0F-14FF-43D3-8DC9-594222140547}" destId="{FB743447-5C4F-439E-9462-B4597F8C045D}" srcOrd="10" destOrd="0" presId="urn:microsoft.com/office/officeart/2005/8/layout/radial5"/>
    <dgm:cxn modelId="{CC0C706D-F91D-4335-83F0-D95EF60A0534}" type="presParOf" srcId="{5EF35C0F-14FF-43D3-8DC9-594222140547}" destId="{965F400E-416A-492C-A379-91DC943E20BE}" srcOrd="11" destOrd="0" presId="urn:microsoft.com/office/officeart/2005/8/layout/radial5"/>
    <dgm:cxn modelId="{9BB4C923-618D-48E1-A9E2-5BF3B0110371}" type="presParOf" srcId="{965F400E-416A-492C-A379-91DC943E20BE}" destId="{53FF5F2E-97CB-442B-90E6-12EDEDA870FC}" srcOrd="0" destOrd="0" presId="urn:microsoft.com/office/officeart/2005/8/layout/radial5"/>
    <dgm:cxn modelId="{E003477D-433C-47CD-9884-0EA8A693BFBB}" type="presParOf" srcId="{5EF35C0F-14FF-43D3-8DC9-594222140547}" destId="{D646346E-418E-4C0B-8065-2290DDED30F9}" srcOrd="12" destOrd="0" presId="urn:microsoft.com/office/officeart/2005/8/layout/radial5"/>
    <dgm:cxn modelId="{2E3A21E6-CCB5-40FD-87BC-367DC11EDA75}" type="presParOf" srcId="{5EF35C0F-14FF-43D3-8DC9-594222140547}" destId="{234302EE-6ECD-4A16-9BC8-82305FB2B8CE}" srcOrd="13" destOrd="0" presId="urn:microsoft.com/office/officeart/2005/8/layout/radial5"/>
    <dgm:cxn modelId="{8B61469D-E26D-477D-8045-3289AD4D6A84}" type="presParOf" srcId="{234302EE-6ECD-4A16-9BC8-82305FB2B8CE}" destId="{2C36C88B-874E-4459-B201-071F6F7F4CF4}" srcOrd="0" destOrd="0" presId="urn:microsoft.com/office/officeart/2005/8/layout/radial5"/>
    <dgm:cxn modelId="{1B291FDE-F7EE-4B63-BCD1-E8FCC014EB8C}" type="presParOf" srcId="{5EF35C0F-14FF-43D3-8DC9-594222140547}" destId="{B088C856-DB70-415A-A56F-923BA9CB4851}" srcOrd="14" destOrd="0" presId="urn:microsoft.com/office/officeart/2005/8/layout/radial5"/>
    <dgm:cxn modelId="{44C6CE91-A48E-4920-8552-B21AC5274A21}" type="presParOf" srcId="{5EF35C0F-14FF-43D3-8DC9-594222140547}" destId="{CAAA25B3-DE80-4C1E-A8D8-1C9AA5CE7414}" srcOrd="15" destOrd="0" presId="urn:microsoft.com/office/officeart/2005/8/layout/radial5"/>
    <dgm:cxn modelId="{487E9305-9014-442B-A417-AD4CCA16DE0F}" type="presParOf" srcId="{CAAA25B3-DE80-4C1E-A8D8-1C9AA5CE7414}" destId="{64F17C23-4166-4B0D-B8FF-1298D5628D06}" srcOrd="0" destOrd="0" presId="urn:microsoft.com/office/officeart/2005/8/layout/radial5"/>
    <dgm:cxn modelId="{F8AACF08-3613-413A-A5AC-E04A75845A09}" type="presParOf" srcId="{5EF35C0F-14FF-43D3-8DC9-594222140547}" destId="{8B432DC9-7C41-4979-A74C-9AC3B5458EA0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D600AF-E2F6-4520-9C32-213384ED64FF}">
      <dsp:nvSpPr>
        <dsp:cNvPr id="0" name=""/>
        <dsp:cNvSpPr/>
      </dsp:nvSpPr>
      <dsp:spPr>
        <a:xfrm>
          <a:off x="3412926" y="2031112"/>
          <a:ext cx="2701730" cy="21924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Толерантность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12926" y="2031112"/>
        <a:ext cx="2701730" cy="2192407"/>
      </dsp:txXfrm>
    </dsp:sp>
    <dsp:sp modelId="{159E865F-C7BF-45C8-B8CD-7C9DBDED7A96}">
      <dsp:nvSpPr>
        <dsp:cNvPr id="0" name=""/>
        <dsp:cNvSpPr/>
      </dsp:nvSpPr>
      <dsp:spPr>
        <a:xfrm rot="16244920">
          <a:off x="4692761" y="1606008"/>
          <a:ext cx="174888" cy="5302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6244920">
        <a:off x="4692761" y="1606008"/>
        <a:ext cx="174888" cy="530279"/>
      </dsp:txXfrm>
    </dsp:sp>
    <dsp:sp modelId="{EBE230BB-AAB7-474B-9CF9-C78A600C4AD7}">
      <dsp:nvSpPr>
        <dsp:cNvPr id="0" name=""/>
        <dsp:cNvSpPr/>
      </dsp:nvSpPr>
      <dsp:spPr>
        <a:xfrm>
          <a:off x="3548620" y="-221840"/>
          <a:ext cx="2492740" cy="19231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Сострадание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48620" y="-221840"/>
        <a:ext cx="2492740" cy="1923113"/>
      </dsp:txXfrm>
    </dsp:sp>
    <dsp:sp modelId="{F1EF00B8-FE3B-42AA-8C8C-3A01B4AD7A21}">
      <dsp:nvSpPr>
        <dsp:cNvPr id="0" name=""/>
        <dsp:cNvSpPr/>
      </dsp:nvSpPr>
      <dsp:spPr>
        <a:xfrm rot="19222934">
          <a:off x="5783088" y="1869657"/>
          <a:ext cx="359389" cy="5302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668788"/>
            <a:satOff val="-834"/>
            <a:lumOff val="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9222934">
        <a:off x="5783088" y="1869657"/>
        <a:ext cx="359389" cy="530279"/>
      </dsp:txXfrm>
    </dsp:sp>
    <dsp:sp modelId="{5B775C76-CAB8-4040-A538-3FB1D0FD671F}">
      <dsp:nvSpPr>
        <dsp:cNvPr id="0" name=""/>
        <dsp:cNvSpPr/>
      </dsp:nvSpPr>
      <dsp:spPr>
        <a:xfrm>
          <a:off x="5943792" y="159372"/>
          <a:ext cx="2268615" cy="2104342"/>
        </a:xfrm>
        <a:prstGeom prst="ellipse">
          <a:avLst/>
        </a:prstGeom>
        <a:solidFill>
          <a:schemeClr val="accent2">
            <a:hueOff val="668788"/>
            <a:satOff val="-834"/>
            <a:lumOff val="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Сотрудничество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43792" y="159372"/>
        <a:ext cx="2268615" cy="2104342"/>
      </dsp:txXfrm>
    </dsp:sp>
    <dsp:sp modelId="{B9806A56-765C-4902-AEAB-4C9B6ECD0C17}">
      <dsp:nvSpPr>
        <dsp:cNvPr id="0" name=""/>
        <dsp:cNvSpPr/>
      </dsp:nvSpPr>
      <dsp:spPr>
        <a:xfrm rot="1836">
          <a:off x="6204718" y="2863003"/>
          <a:ext cx="216967" cy="5302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337577"/>
            <a:satOff val="-1668"/>
            <a:lumOff val="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836">
        <a:off x="6204718" y="2863003"/>
        <a:ext cx="216967" cy="530279"/>
      </dsp:txXfrm>
    </dsp:sp>
    <dsp:sp modelId="{B0F62634-DC76-4553-91DE-F7C6037AD9F7}">
      <dsp:nvSpPr>
        <dsp:cNvPr id="0" name=""/>
        <dsp:cNvSpPr/>
      </dsp:nvSpPr>
      <dsp:spPr>
        <a:xfrm>
          <a:off x="6524028" y="2169794"/>
          <a:ext cx="2102419" cy="1918045"/>
        </a:xfrm>
        <a:prstGeom prst="ellipse">
          <a:avLst/>
        </a:prstGeom>
        <a:solidFill>
          <a:schemeClr val="accent2">
            <a:hueOff val="1337577"/>
            <a:satOff val="-1668"/>
            <a:lumOff val="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Принятие другого таким, какой он есть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24028" y="2169794"/>
        <a:ext cx="2102419" cy="1918045"/>
      </dsp:txXfrm>
    </dsp:sp>
    <dsp:sp modelId="{06026F9E-CE1F-4F2B-A103-99BD46518337}">
      <dsp:nvSpPr>
        <dsp:cNvPr id="0" name=""/>
        <dsp:cNvSpPr/>
      </dsp:nvSpPr>
      <dsp:spPr>
        <a:xfrm rot="2386679">
          <a:off x="5774372" y="3842080"/>
          <a:ext cx="332913" cy="5302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006365"/>
            <a:satOff val="-2502"/>
            <a:lumOff val="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2386679">
        <a:off x="5774372" y="3842080"/>
        <a:ext cx="332913" cy="530279"/>
      </dsp:txXfrm>
    </dsp:sp>
    <dsp:sp modelId="{74F68165-D9D5-4093-B6E3-4B516EE097B0}">
      <dsp:nvSpPr>
        <dsp:cNvPr id="0" name=""/>
        <dsp:cNvSpPr/>
      </dsp:nvSpPr>
      <dsp:spPr>
        <a:xfrm>
          <a:off x="5880712" y="4019407"/>
          <a:ext cx="2214348" cy="1919014"/>
        </a:xfrm>
        <a:prstGeom prst="ellipse">
          <a:avLst/>
        </a:prstGeom>
        <a:solidFill>
          <a:schemeClr val="accent2">
            <a:hueOff val="2006365"/>
            <a:satOff val="-2502"/>
            <a:lumOff val="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Уважение прав других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80712" y="4019407"/>
        <a:ext cx="2214348" cy="1919014"/>
      </dsp:txXfrm>
    </dsp:sp>
    <dsp:sp modelId="{8BE9423A-2C00-46FE-9CD5-12AF33FB22C7}">
      <dsp:nvSpPr>
        <dsp:cNvPr id="0" name=""/>
        <dsp:cNvSpPr/>
      </dsp:nvSpPr>
      <dsp:spPr>
        <a:xfrm rot="5440447">
          <a:off x="4653701" y="4132448"/>
          <a:ext cx="190287" cy="5302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675154"/>
            <a:satOff val="-3337"/>
            <a:lumOff val="78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5440447">
        <a:off x="4653701" y="4132448"/>
        <a:ext cx="190287" cy="530279"/>
      </dsp:txXfrm>
    </dsp:sp>
    <dsp:sp modelId="{FB743447-5C4F-439E-9462-B4597F8C045D}">
      <dsp:nvSpPr>
        <dsp:cNvPr id="0" name=""/>
        <dsp:cNvSpPr/>
      </dsp:nvSpPr>
      <dsp:spPr>
        <a:xfrm>
          <a:off x="3548605" y="4582437"/>
          <a:ext cx="2374186" cy="1864958"/>
        </a:xfrm>
        <a:prstGeom prst="ellipse">
          <a:avLst/>
        </a:prstGeom>
        <a:solidFill>
          <a:schemeClr val="accent2">
            <a:hueOff val="2675154"/>
            <a:satOff val="-3337"/>
            <a:lumOff val="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Милосердие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48605" y="4582437"/>
        <a:ext cx="2374186" cy="1864958"/>
      </dsp:txXfrm>
    </dsp:sp>
    <dsp:sp modelId="{965F400E-416A-492C-A379-91DC943E20BE}">
      <dsp:nvSpPr>
        <dsp:cNvPr id="0" name=""/>
        <dsp:cNvSpPr/>
      </dsp:nvSpPr>
      <dsp:spPr>
        <a:xfrm rot="8352423">
          <a:off x="3426051" y="3867436"/>
          <a:ext cx="345691" cy="5302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343942"/>
            <a:satOff val="-4171"/>
            <a:lumOff val="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8352423">
        <a:off x="3426051" y="3867436"/>
        <a:ext cx="345691" cy="530279"/>
      </dsp:txXfrm>
    </dsp:sp>
    <dsp:sp modelId="{D646346E-418E-4C0B-8065-2290DDED30F9}">
      <dsp:nvSpPr>
        <dsp:cNvPr id="0" name=""/>
        <dsp:cNvSpPr/>
      </dsp:nvSpPr>
      <dsp:spPr>
        <a:xfrm>
          <a:off x="1538135" y="4099810"/>
          <a:ext cx="2129356" cy="1784696"/>
        </a:xfrm>
        <a:prstGeom prst="ellipse">
          <a:avLst/>
        </a:prstGeom>
        <a:solidFill>
          <a:schemeClr val="accent2">
            <a:hueOff val="3343942"/>
            <a:satOff val="-4171"/>
            <a:lumOff val="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Прощение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38135" y="4099810"/>
        <a:ext cx="2129356" cy="1784696"/>
      </dsp:txXfrm>
    </dsp:sp>
    <dsp:sp modelId="{234302EE-6ECD-4A16-9BC8-82305FB2B8CE}">
      <dsp:nvSpPr>
        <dsp:cNvPr id="0" name=""/>
        <dsp:cNvSpPr/>
      </dsp:nvSpPr>
      <dsp:spPr>
        <a:xfrm rot="10684818">
          <a:off x="3129021" y="2913592"/>
          <a:ext cx="201512" cy="5302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012731"/>
            <a:satOff val="-5005"/>
            <a:lumOff val="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684818">
        <a:off x="3129021" y="2913592"/>
        <a:ext cx="201512" cy="530279"/>
      </dsp:txXfrm>
    </dsp:sp>
    <dsp:sp modelId="{B088C856-DB70-415A-A56F-923BA9CB4851}">
      <dsp:nvSpPr>
        <dsp:cNvPr id="0" name=""/>
        <dsp:cNvSpPr/>
      </dsp:nvSpPr>
      <dsp:spPr>
        <a:xfrm>
          <a:off x="814394" y="2250210"/>
          <a:ext cx="2220497" cy="1944533"/>
        </a:xfrm>
        <a:prstGeom prst="ellipse">
          <a:avLst/>
        </a:prstGeom>
        <a:solidFill>
          <a:schemeClr val="accent2">
            <a:hueOff val="4012731"/>
            <a:satOff val="-5005"/>
            <a:lumOff val="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Уважение достоинства человека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4394" y="2250210"/>
        <a:ext cx="2220497" cy="1944533"/>
      </dsp:txXfrm>
    </dsp:sp>
    <dsp:sp modelId="{CAAA25B3-DE80-4C1E-A8D8-1C9AA5CE7414}">
      <dsp:nvSpPr>
        <dsp:cNvPr id="0" name=""/>
        <dsp:cNvSpPr/>
      </dsp:nvSpPr>
      <dsp:spPr>
        <a:xfrm rot="13211694">
          <a:off x="3416493" y="1868836"/>
          <a:ext cx="343254" cy="5302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3211694">
        <a:off x="3416493" y="1868836"/>
        <a:ext cx="343254" cy="530279"/>
      </dsp:txXfrm>
    </dsp:sp>
    <dsp:sp modelId="{8B432DC9-7C41-4979-A74C-9AC3B5458EA0}">
      <dsp:nvSpPr>
        <dsp:cNvPr id="0" name=""/>
        <dsp:cNvSpPr/>
      </dsp:nvSpPr>
      <dsp:spPr>
        <a:xfrm>
          <a:off x="1296908" y="78965"/>
          <a:ext cx="2332412" cy="2208958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Терпимость к чужому мнению, верованиям, поведению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96908" y="78965"/>
        <a:ext cx="2332412" cy="2208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E5A5-19E5-4414-8711-F0167181B89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372A-999E-4633-B8EC-36A978FE7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E5A5-19E5-4414-8711-F0167181B89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372A-999E-4633-B8EC-36A978FE7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E5A5-19E5-4414-8711-F0167181B89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372A-999E-4633-B8EC-36A978FE7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E5A5-19E5-4414-8711-F0167181B89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372A-999E-4633-B8EC-36A978FE7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E5A5-19E5-4414-8711-F0167181B89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372A-999E-4633-B8EC-36A978FE7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E5A5-19E5-4414-8711-F0167181B89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372A-999E-4633-B8EC-36A978FE7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E5A5-19E5-4414-8711-F0167181B89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372A-999E-4633-B8EC-36A978FE7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E5A5-19E5-4414-8711-F0167181B89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372A-999E-4633-B8EC-36A978FE7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E5A5-19E5-4414-8711-F0167181B89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372A-999E-4633-B8EC-36A978FE7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E5A5-19E5-4414-8711-F0167181B89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372A-999E-4633-B8EC-36A978FE7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E5A5-19E5-4414-8711-F0167181B89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372A-999E-4633-B8EC-36A978FE7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0E5A5-19E5-4414-8711-F0167181B890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C372A-999E-4633-B8EC-36A978FE7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140968"/>
            <a:ext cx="7772400" cy="794519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Консультация представлена для педагогов на тему: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Форма работы по воспитанию предпосылок толерантности у дошкольников».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692696"/>
            <a:ext cx="6400800" cy="648072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МАДОУ ДСКВ«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Югорка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275856" y="5301208"/>
            <a:ext cx="5544616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Подготовила: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музыкальный руководитель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Муравицкая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Л.Л.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3314" name="Picture 2" descr="http://94.dou.spb.ru/images/a_e3def4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437112"/>
            <a:ext cx="1905000" cy="2000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324544" y="404664"/>
          <a:ext cx="9468544" cy="6225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D600AF-E2F6-4520-9C32-213384ED64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DBD600AF-E2F6-4520-9C32-213384ED64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9E865F-C7BF-45C8-B8CD-7C9DBDED7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graphicEl>
                                              <a:dgm id="{159E865F-C7BF-45C8-B8CD-7C9DBDED7A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E230BB-AAB7-474B-9CF9-C78A600C4A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EBE230BB-AAB7-474B-9CF9-C78A600C4A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EF00B8-FE3B-42AA-8C8C-3A01B4AD7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graphicEl>
                                              <a:dgm id="{F1EF00B8-FE3B-42AA-8C8C-3A01B4AD7A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775C76-CAB8-4040-A538-3FB1D0FD6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5B775C76-CAB8-4040-A538-3FB1D0FD67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806A56-765C-4902-AEAB-4C9B6ECD0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B9806A56-765C-4902-AEAB-4C9B6ECD0C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F62634-DC76-4553-91DE-F7C6037AD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B0F62634-DC76-4553-91DE-F7C6037AD9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026F9E-CE1F-4F2B-A103-99BD465183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graphicEl>
                                              <a:dgm id="{06026F9E-CE1F-4F2B-A103-99BD465183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F68165-D9D5-4093-B6E3-4B516EE097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74F68165-D9D5-4093-B6E3-4B516EE097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E9423A-2C00-46FE-9CD5-12AF33FB2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graphicEl>
                                              <a:dgm id="{8BE9423A-2C00-46FE-9CD5-12AF33FB22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743447-5C4F-439E-9462-B4597F8C0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FB743447-5C4F-439E-9462-B4597F8C04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5F400E-416A-492C-A379-91DC943E2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>
                                            <p:graphicEl>
                                              <a:dgm id="{965F400E-416A-492C-A379-91DC943E20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46346E-418E-4C0B-8065-2290DDED30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>
                                            <p:graphicEl>
                                              <a:dgm id="{D646346E-418E-4C0B-8065-2290DDED30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4302EE-6ECD-4A16-9BC8-82305FB2B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">
                                            <p:graphicEl>
                                              <a:dgm id="{234302EE-6ECD-4A16-9BC8-82305FB2B8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88C856-DB70-415A-A56F-923BA9CB4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">
                                            <p:graphicEl>
                                              <a:dgm id="{B088C856-DB70-415A-A56F-923BA9CB48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AA25B3-DE80-4C1E-A8D8-1C9AA5CE7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">
                                            <p:graphicEl>
                                              <a:dgm id="{CAAA25B3-DE80-4C1E-A8D8-1C9AA5CE74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432DC9-7C41-4979-A74C-9AC3B5458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">
                                            <p:graphicEl>
                                              <a:dgm id="{8B432DC9-7C41-4979-A74C-9AC3B5458E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3-tub-ru.yandex.net/i?id=7f6480c8ce57327fb0b59f6d5a06a675-l&amp;n=13"/>
          <p:cNvPicPr>
            <a:picLocks noChangeAspect="1" noChangeArrowheads="1"/>
          </p:cNvPicPr>
          <p:nvPr/>
        </p:nvPicPr>
        <p:blipFill>
          <a:blip r:embed="rId3" cstate="print"/>
          <a:srcRect t="22222" r="-499"/>
          <a:stretch>
            <a:fillRect/>
          </a:stretch>
        </p:blipFill>
        <p:spPr bwMode="auto">
          <a:xfrm>
            <a:off x="0" y="260648"/>
            <a:ext cx="9144000" cy="59046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v-ryazan.ru/photo/3709/1440_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56992"/>
            <a:ext cx="3934587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://sv.ossetia.ru/upload/iblock/246/d8b23419c42ea3a8aea31af8a49736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212976"/>
            <a:ext cx="4204491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http://gym1517.ru/events/174/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188640"/>
            <a:ext cx="4307020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http://tulasmi.ru/content/uploads/2014/11/20141129-tolerantnos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88640"/>
            <a:ext cx="3816424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на развитие чувства близости с другими детьми«Мы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похожи»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im2-tub-ru.yandex.net/i?id=fb4ff2d309df45c534b2de75aeb3151d&amp;n=33&amp;h=215&amp;w=4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7886591" cy="49685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rest.od.ua/uploads/content_imgs/skazka-o-zolotoy-rubke-v-odes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60648"/>
            <a:ext cx="2556150" cy="3645024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388" name="Picture 4" descr="https://im1-tub-ru.yandex.net/i?id=2738e025425bda7af5d15d193bab3d92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60648"/>
            <a:ext cx="2232248" cy="3786605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390" name="Picture 6" descr="https://im1-tub-ru.yandex.net/i?id=ec76ac302b8f73c236a74bba9cd10c07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60648"/>
            <a:ext cx="2538282" cy="3600400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392" name="Picture 8" descr="https://im3-tub-ru.yandex.net/i?id=b8a891091eec8a5566ed29315f9cfe8d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3429000"/>
            <a:ext cx="2520280" cy="3047043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394" name="Picture 10" descr="https://im3-tub-ru.yandex.net/i?id=3816c845ed96224ca785c6329a1e1d98-l&amp;n=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3429000"/>
            <a:ext cx="2271911" cy="3096344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Виды деятельности дошкольников по воспитанию толерантности: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301608" cy="518457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игровые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упражнения;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Обсуждение и проигрывание ситуаций (проблемных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ситуаций);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Этюды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упражнения;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Использование художественного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Использование наглядных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пособий;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Продуктивный вид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деятельности;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Вспомогательный приём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8.Работа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детьми;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9.Работа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 родителями.</a:t>
            </a: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Анимашки дети, анимированные картинки детей, разные анимашки | Smayli.ru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797152"/>
            <a:ext cx="3810000" cy="17049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http://www.uniport.pro/user/1112/blogs/1112710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29166"/>
            <a:ext cx="9144000" cy="71139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7667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dirty="0" smtClean="0">
                <a:latin typeface="Monotype Corsiva" pitchFamily="66" charset="0"/>
                <a:cs typeface="Times New Roman" pitchFamily="18" charset="0"/>
              </a:rPr>
              <a:t>Спасибо </a:t>
            </a:r>
          </a:p>
          <a:p>
            <a:pPr algn="ctr">
              <a:buNone/>
            </a:pPr>
            <a:r>
              <a:rPr lang="ru-RU" sz="8000" dirty="0" smtClean="0">
                <a:latin typeface="Monotype Corsiva" pitchFamily="66" charset="0"/>
                <a:cs typeface="Times New Roman" pitchFamily="18" charset="0"/>
              </a:rPr>
              <a:t>за внимание!</a:t>
            </a:r>
            <a:endParaRPr lang="ru-RU" sz="8000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21506" name="Picture 2" descr="Анимашки дети, анимированные картинки детей, разные анимашки | Smayli.ru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068960"/>
            <a:ext cx="1728192" cy="281091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115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Консультация представлена для педагогов на тему:  «Форма работы по воспитанию предпосылок толерантности у дошкольников». </vt:lpstr>
      <vt:lpstr>Слайд 2</vt:lpstr>
      <vt:lpstr>Слайд 3</vt:lpstr>
      <vt:lpstr>Слайд 4</vt:lpstr>
      <vt:lpstr>Игра на развитие чувства близости с другими детьми«Мы похожи»</vt:lpstr>
      <vt:lpstr>Слайд 6</vt:lpstr>
      <vt:lpstr>Виды деятельности дошкольников по воспитанию толерантности: 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педагогов на тему:  Форма работы по воспитанию предпосылок толерантности у дошкольников</dc:title>
  <dc:creator>школа</dc:creator>
  <cp:lastModifiedBy>Лилия</cp:lastModifiedBy>
  <cp:revision>9</cp:revision>
  <dcterms:created xsi:type="dcterms:W3CDTF">2017-03-08T10:27:08Z</dcterms:created>
  <dcterms:modified xsi:type="dcterms:W3CDTF">2023-11-24T14:42:08Z</dcterms:modified>
</cp:coreProperties>
</file>