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8" r:id="rId5"/>
    <p:sldId id="277" r:id="rId6"/>
    <p:sldId id="276" r:id="rId7"/>
    <p:sldId id="275" r:id="rId8"/>
    <p:sldId id="274" r:id="rId9"/>
    <p:sldId id="273" r:id="rId10"/>
    <p:sldId id="281" r:id="rId11"/>
    <p:sldId id="280" r:id="rId12"/>
    <p:sldId id="279" r:id="rId13"/>
    <p:sldId id="28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013" y="404664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 - как средство развития детей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возраста»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71894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pPr algn="r"/>
            <a:r>
              <a:rPr lang="ru-RU" sz="1600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Муравицкая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Л.Л.</a:t>
            </a:r>
            <a:endParaRPr lang="ru-RU" sz="16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libkids51.ru/news/files/20160311_1408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9208"/>
            <a:ext cx="5433339" cy="3904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учит патриотизму. </a:t>
            </a:r>
          </a:p>
        </p:txBody>
      </p:sp>
      <p:pic>
        <p:nvPicPr>
          <p:cNvPr id="10244" name="Picture 4" descr="https://printonic.ru/uploads/images/2016/05/11/img_57330ed40db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671" y="1773370"/>
            <a:ext cx="6504657" cy="45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6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0100" y="714356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учит любви к родителям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ds05.infourok.ru/uploads/ex/12cf/000619c6-7869a7c0/img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26" t="22387" r="526" b="713"/>
          <a:stretch/>
        </p:blipFill>
        <p:spPr bwMode="auto">
          <a:xfrm>
            <a:off x="683568" y="1907247"/>
            <a:ext cx="7488832" cy="43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6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42918"/>
            <a:ext cx="7888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содержит скрытую, ненавязчивую мораль, нравоучение: нельзя обманывать, нельзя быть жадным, нельзя предавать друзей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290" name="Picture 2" descr="https://diafilm.net/static/slide/3/2844/34.jpg?v=15109201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67"/>
          <a:stretch/>
        </p:blipFill>
        <p:spPr bwMode="auto">
          <a:xfrm>
            <a:off x="1835696" y="2276872"/>
            <a:ext cx="5400600" cy="37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4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28" y="857232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детям сказки на ночь! Обсуждайте их! </a:t>
            </a:r>
          </a:p>
        </p:txBody>
      </p:sp>
      <p:pic>
        <p:nvPicPr>
          <p:cNvPr id="13314" name="Picture 2" descr="http://litdet.ru/u/dd/news/484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695" y="2463443"/>
            <a:ext cx="6072609" cy="37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48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548680"/>
            <a:ext cx="5976664" cy="197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C0504D">
                  <a:lumMod val="50000"/>
                </a:srgbClr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800" b="1" dirty="0">
              <a:solidFill>
                <a:srgbClr val="C0504D">
                  <a:lumMod val="50000"/>
                </a:srgbClr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C0504D">
                  <a:lumMod val="50000"/>
                </a:srgbClr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 </a:t>
            </a:r>
          </a:p>
        </p:txBody>
      </p:sp>
      <p:pic>
        <p:nvPicPr>
          <p:cNvPr id="14338" name="Picture 2" descr="https://skaska27.nnov.prosadiki.ru/media/2019/02/21/1273760297/1faa26cb37702fa99d551a51d8e8b0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300" y="3154849"/>
            <a:ext cx="3023143" cy="30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14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-это особое направление психотерапии, которое оказывает влияние на человека с целью улучшить поведенческую реакцию и восприятие, а также ликвидировать существующие страхи и фобии </a:t>
            </a:r>
          </a:p>
        </p:txBody>
      </p:sp>
      <p:pic>
        <p:nvPicPr>
          <p:cNvPr id="2052" name="Picture 4" descr="https://dou90.chel.prosadiki.ru/media/2019/05/26/1262246457/Knigi_na_prozrachnom_fone_36_31090844-1024x5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171" y="3645024"/>
            <a:ext cx="4344417" cy="23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36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2783" y="405266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сказкотерапии: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001" y="1253476"/>
            <a:ext cx="781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речь и корректирует эмоциональные, психические, волевые показатели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001" y="2100039"/>
            <a:ext cx="781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решать проблему, находить выходы из различных ситуаций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015" y="2954428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 духовный мир ребенка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015" y="3439485"/>
            <a:ext cx="742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необходимые модели поведения</a:t>
            </a:r>
          </a:p>
        </p:txBody>
      </p:sp>
      <p:pic>
        <p:nvPicPr>
          <p:cNvPr id="10" name="Picture 2" descr="http://raduga-21.ru/wp-content/uploads/2017/10/pic_t_read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737" y="4179695"/>
            <a:ext cx="6807076" cy="239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21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5564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сказок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1437623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Медиативные сказки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2049728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Обучающие, предоставляющие возможность для развития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3093265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3571876"/>
            <a:ext cx="585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сказки, отвечающие за формирование в ребенке эстетики и нравственных чувств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66" y="5210573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</a:p>
        </p:txBody>
      </p:sp>
    </p:spTree>
    <p:extLst>
      <p:ext uri="{BB962C8B-B14F-4D97-AF65-F5344CB8AC3E}">
        <p14:creationId xmlns:p14="http://schemas.microsoft.com/office/powerpoint/2010/main" xmlns="" val="21778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5008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сказкотерапии:</a:t>
            </a:r>
          </a:p>
          <a:p>
            <a:pPr algn="ctr"/>
            <a:endParaRPr lang="ru-RU" sz="3200" b="1" i="1" dirty="0" smtClean="0">
              <a:solidFill>
                <a:schemeClr val="accent2">
                  <a:lumMod val="75000"/>
                </a:schemeClr>
              </a:solidFill>
              <a:cs typeface="Simplified Arabic Fixed" pitchFamily="49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781691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Верная дозировка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2296891"/>
            <a:ext cx="323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Ненавязчивость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309694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Прочитайте текст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678" y="370056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Читайте и играйте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cs typeface="Simplified Arabic Fixed" pitchFamily="49" charset="-78"/>
              </a:rPr>
              <a:t>! </a:t>
            </a:r>
          </a:p>
        </p:txBody>
      </p:sp>
      <p:pic>
        <p:nvPicPr>
          <p:cNvPr id="4098" name="Picture 2" descr="https://i.pinimg.com/originals/83/16/90/8316905723c49d1005890b7df516b58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78" y="3408285"/>
            <a:ext cx="2344723" cy="26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00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28" y="64291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Структура  сказок: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560035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014344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Кульминационный момент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3358" y="273876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Развязка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8469" y="3335963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Мораль</a:t>
            </a:r>
          </a:p>
        </p:txBody>
      </p:sp>
      <p:pic>
        <p:nvPicPr>
          <p:cNvPr id="5122" name="Picture 2" descr="https://05000174.xn--e1agmmh.xn--p1ai/upload/2368/images/big/5a/76/5a76017ffb88a57ace71a97c9fc4edb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025" y="2708661"/>
            <a:ext cx="4920481" cy="36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6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3763" y="46632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же учит сказка?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52" y="1484784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учит: мир делится на хороших и плохих людей, зверей и прочих существ.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avatars.mds.yandex.net/get-pdb/2930688/1ff27573-320f-43d2-bf42-c18e72d15693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12163"/>
            <a:ext cx="3440862" cy="32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storiesteacher.ru/images/go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11018"/>
            <a:ext cx="3341934" cy="34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91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714356"/>
            <a:ext cx="7387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формирует образ положительного Героя: доброго, умного, сильного, верного своему слову.</a:t>
            </a:r>
          </a:p>
        </p:txBody>
      </p:sp>
      <p:pic>
        <p:nvPicPr>
          <p:cNvPr id="7172" name="Picture 4" descr="https://img-fotki.yandex.ru/get/219501/276519180.27c/0_3e35d6_708eebb9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216" y="1916833"/>
            <a:ext cx="4915894" cy="41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ds05.infourok.ru/uploads/ex/0415/0009c814-f25bbc25/hello_html_2d37c0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5061"/>
            <a:ext cx="2285002" cy="37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img-fotki.yandex.ru/get/4705/209040611.8a/0_e09c9_ace0d5b2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110" y="2056460"/>
            <a:ext cx="2471860" cy="38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8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821631/8dc5222d-4ce7-4349-9a4b-a71ba37fd6b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учит: хорошее дело не с первой попытки получается. </a:t>
            </a:r>
          </a:p>
        </p:txBody>
      </p:sp>
      <p:pic>
        <p:nvPicPr>
          <p:cNvPr id="8194" name="Picture 2" descr="https://drasler.ru/wp-content/uploads/2019/05/%D0%97%D0%BC%D0%B5%D0%B9-%D0%93%D0%BE%D1%80%D1%8B%D0%BD%D1%8B%D1%87-%D0%B8%D0%B7-%D0%BC%D1%83%D0%BB%D1%8C%D1%82%D0%B8%D0%BA%D0%B0-%D0%A2%D1%80%D0%B8-%D0%B1%D0%BE%D0%B3%D0%B0%D1%82%D1%8B%D1%80%D1%8F-%D0%BA%D0%B0%D1%80%D1%82%D0%B8%D0%BD%D0%BA%D0%B8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37350"/>
            <a:ext cx="6858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234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Лилия</cp:lastModifiedBy>
  <cp:revision>41</cp:revision>
  <dcterms:created xsi:type="dcterms:W3CDTF">2016-02-03T07:58:44Z</dcterms:created>
  <dcterms:modified xsi:type="dcterms:W3CDTF">2023-11-12T18:23:38Z</dcterms:modified>
</cp:coreProperties>
</file>