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58" r:id="rId4"/>
    <p:sldId id="264" r:id="rId5"/>
    <p:sldId id="265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3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0BAE-D715-49AC-A064-43C6E12A347B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44E6-0E3D-40F0-B22D-9080403FC8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0BAE-D715-49AC-A064-43C6E12A347B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44E6-0E3D-40F0-B22D-9080403FC8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0BAE-D715-49AC-A064-43C6E12A347B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44E6-0E3D-40F0-B22D-9080403FC8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0BAE-D715-49AC-A064-43C6E12A347B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44E6-0E3D-40F0-B22D-9080403FC8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0BAE-D715-49AC-A064-43C6E12A347B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44E6-0E3D-40F0-B22D-9080403FC8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0BAE-D715-49AC-A064-43C6E12A347B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44E6-0E3D-40F0-B22D-9080403FC8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0BAE-D715-49AC-A064-43C6E12A347B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44E6-0E3D-40F0-B22D-9080403FC8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0BAE-D715-49AC-A064-43C6E12A347B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44E6-0E3D-40F0-B22D-9080403FC8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0BAE-D715-49AC-A064-43C6E12A347B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44E6-0E3D-40F0-B22D-9080403FC8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0BAE-D715-49AC-A064-43C6E12A347B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44E6-0E3D-40F0-B22D-9080403FC8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40BAE-D715-49AC-A064-43C6E12A347B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944E6-0E3D-40F0-B22D-9080403FC8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40BAE-D715-49AC-A064-43C6E12A347B}" type="datetimeFigureOut">
              <a:rPr lang="ru-RU" smtClean="0"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944E6-0E3D-40F0-B22D-9080403FC8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dk-nn.ru/800/600/https/ds05.infourok.ru/uploads/ex/05da/00104601-00f99443/1/hello_html_m58f15fb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348880"/>
            <a:ext cx="2560937" cy="3821953"/>
          </a:xfrm>
          <a:prstGeom prst="rect">
            <a:avLst/>
          </a:prstGeom>
          <a:noFill/>
        </p:spPr>
      </p:pic>
      <p:pic>
        <p:nvPicPr>
          <p:cNvPr id="17412" name="Picture 4" descr="https://dk-nn.ru/800/600/https/ds05.infourok.ru/uploads/ex/05da/00104601-00f99443/1/hello_html_m58f15fb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043772"/>
            <a:ext cx="1592156" cy="212706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500042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Звук и буква 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https://shkolabuduschego.ru/wp-content/uploads/2017/03/5-3-700x11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14290"/>
            <a:ext cx="2007446" cy="2969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-714412" y="0"/>
            <a:ext cx="985841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Знакомство с буквой С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>
                <a:solidFill>
                  <a:srgbClr val="555555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555555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Буква «О» жила на свете</a:t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Что же с ней случилось дети?</a:t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Вдруг кусочек «О» исчез,</a:t>
            </a:r>
            <a:b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Получилась буква «С».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https://dk-nn.ru/800/600/https/ds05.infourok.ru/uploads/ex/05da/00104601-00f99443/1/hello_html_m58f15fb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95916"/>
            <a:ext cx="1728192" cy="25964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005064"/>
            <a:ext cx="2170113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xn-----6kckiwadblcgjxwwirci4z.xn--p1ai/media/posts_admins/svinki/dovolnaya-svin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3714800" cy="3714800"/>
          </a:xfrm>
          <a:prstGeom prst="rect">
            <a:avLst/>
          </a:prstGeom>
          <a:noFill/>
        </p:spPr>
      </p:pic>
      <p:pic>
        <p:nvPicPr>
          <p:cNvPr id="1028" name="Picture 4" descr="https://ds04.infourok.ru/uploads/ex/0d0e/0018c52d-136373da/hello_html_25bf93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1331906"/>
            <a:ext cx="2167650" cy="2611627"/>
          </a:xfrm>
          <a:prstGeom prst="rect">
            <a:avLst/>
          </a:prstGeom>
          <a:noFill/>
        </p:spPr>
      </p:pic>
      <p:pic>
        <p:nvPicPr>
          <p:cNvPr id="1030" name="Picture 6" descr="https://i.pinimg.com/736x/7e/4c/9b/7e4c9bee2482ac398bbb992e2cc6d14f--image-clipart-happy-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2857496"/>
            <a:ext cx="2909457" cy="40005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214290"/>
            <a:ext cx="314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</a:t>
            </a:r>
            <a:r>
              <a:rPr lang="ru-RU" sz="4000" b="1" dirty="0" smtClean="0">
                <a:solidFill>
                  <a:srgbClr val="00B050"/>
                </a:solidFill>
              </a:rPr>
              <a:t>В</a:t>
            </a:r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r>
              <a:rPr lang="ru-RU" sz="4000" b="1" dirty="0" smtClean="0">
                <a:solidFill>
                  <a:srgbClr val="002060"/>
                </a:solidFill>
              </a:rPr>
              <a:t>НЬ</a:t>
            </a:r>
            <a:r>
              <a:rPr lang="ru-RU" sz="4000" b="1" dirty="0" smtClean="0">
                <a:solidFill>
                  <a:srgbClr val="FF0000"/>
                </a:solidFill>
              </a:rPr>
              <a:t>Я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5572140"/>
            <a:ext cx="20717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СТ</a:t>
            </a:r>
            <a:r>
              <a:rPr lang="ru-RU" sz="4000" b="1" dirty="0" smtClean="0">
                <a:solidFill>
                  <a:srgbClr val="FF0000"/>
                </a:solidFill>
              </a:rPr>
              <a:t>У</a:t>
            </a:r>
            <a:r>
              <a:rPr lang="ru-RU" sz="4000" b="1" dirty="0" smtClean="0">
                <a:solidFill>
                  <a:srgbClr val="002060"/>
                </a:solidFill>
              </a:rPr>
              <a:t>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884" y="4286256"/>
            <a:ext cx="2786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С</a:t>
            </a:r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r>
              <a:rPr lang="ru-RU" sz="4000" b="1" dirty="0" smtClean="0">
                <a:solidFill>
                  <a:srgbClr val="002060"/>
                </a:solidFill>
              </a:rPr>
              <a:t>Б</a:t>
            </a:r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rgbClr val="002060"/>
                </a:solidFill>
              </a:rPr>
              <a:t>К</a:t>
            </a:r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387424"/>
            <a:ext cx="8892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Знакомство с буквой  </a:t>
            </a:r>
            <a:r>
              <a:rPr lang="ru-RU" sz="9600" b="1" dirty="0" smtClean="0">
                <a:solidFill>
                  <a:srgbClr val="0070C0"/>
                </a:solidFill>
              </a:rPr>
              <a:t>Ц </a:t>
            </a:r>
            <a:endParaRPr lang="ru-RU" sz="9600" b="1" dirty="0">
              <a:solidFill>
                <a:srgbClr val="0070C0"/>
              </a:solidFill>
            </a:endParaRPr>
          </a:p>
        </p:txBody>
      </p:sp>
      <p:pic>
        <p:nvPicPr>
          <p:cNvPr id="2052" name="Picture 4" descr="https://shareslide.ru/img/thumbs/c1dc03b6ec010d59973d1a22816733b9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11255"/>
            <a:ext cx="7416824" cy="5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533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72.userapi.com/impg/nLRhOathBbUNu5-ONetBQCPK7TptcYA7dpAomA/YRwc9O-n04c.jpg?size=604x453&amp;quality=95&amp;sign=ed6e42b5b9d90fda54a343ecc4f02714&amp;c_uniq_tag=D2Kp7VE5Sxagkbp1Gjg-boungho2oNCfG3GE1itCC2Y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64095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969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23528" y="997174"/>
            <a:ext cx="8712968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Игра «Поймай звук»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Закройте глаза, слушайте слова. Если в слове услышите звук С, хлопните в ладошки, а если услышите звук </a:t>
            </a:r>
            <a:r>
              <a:rPr lang="ru-RU" sz="2000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топните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ногами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Лист, самолёт, свёкла, кольцо, лес, лиса, ласка, слово, слон, солнце, </a:t>
            </a:r>
            <a:r>
              <a:rPr lang="ru-RU" sz="4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рис, сок, перец, собака, сирень, цапля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584775"/>
            <a:ext cx="91440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 теперь  определим, где находятся звуки  С 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Ц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в словах (в начале, в конце  или в середине слова).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Свеча</a:t>
            </a:r>
            <a:r>
              <a:rPr lang="ru-RU" sz="3600" b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аист, сахар, сом, квас, посуда, сабля, ласточка, автобус, скамейка,  глобус, сапог</a:t>
            </a:r>
            <a:endParaRPr lang="ru-RU" sz="3600" b="1" dirty="0">
              <a:solidFill>
                <a:srgbClr val="00206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002060"/>
                </a:solidFill>
                <a:latin typeface="Calibri" pitchFamily="34" charset="0"/>
                <a:cs typeface="Times New Roman" pitchFamily="18" charset="0"/>
              </a:rPr>
              <a:t>Цапля, перец, яйцо, цыплёнок, огурец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66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Мадина</cp:lastModifiedBy>
  <cp:revision>10</cp:revision>
  <dcterms:created xsi:type="dcterms:W3CDTF">2021-03-08T14:57:27Z</dcterms:created>
  <dcterms:modified xsi:type="dcterms:W3CDTF">2024-05-15T11:32:30Z</dcterms:modified>
</cp:coreProperties>
</file>