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CC6-409A-459B-9731-C4EC9896F62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2581-8E04-4A43-A11A-C66F2769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6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CC6-409A-459B-9731-C4EC9896F62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2581-8E04-4A43-A11A-C66F2769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CC6-409A-459B-9731-C4EC9896F62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2581-8E04-4A43-A11A-C66F2769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5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CC6-409A-459B-9731-C4EC9896F62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2581-8E04-4A43-A11A-C66F2769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CC6-409A-459B-9731-C4EC9896F62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2581-8E04-4A43-A11A-C66F2769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6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CC6-409A-459B-9731-C4EC9896F62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2581-8E04-4A43-A11A-C66F2769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0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CC6-409A-459B-9731-C4EC9896F62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2581-8E04-4A43-A11A-C66F2769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CC6-409A-459B-9731-C4EC9896F62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2581-8E04-4A43-A11A-C66F2769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CC6-409A-459B-9731-C4EC9896F62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2581-8E04-4A43-A11A-C66F2769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9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CC6-409A-459B-9731-C4EC9896F62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2581-8E04-4A43-A11A-C66F2769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3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CC6-409A-459B-9731-C4EC9896F62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2581-8E04-4A43-A11A-C66F2769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9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94CC6-409A-459B-9731-C4EC9896F62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2581-8E04-4A43-A11A-C66F2769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6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76" y="122144"/>
            <a:ext cx="88868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0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8" y="1113674"/>
            <a:ext cx="9288601" cy="5224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95" y="-68517"/>
            <a:ext cx="3402106" cy="48601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106" y="92848"/>
            <a:ext cx="3719614" cy="4940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78" y="3247956"/>
            <a:ext cx="3038475" cy="35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7797" y="0"/>
            <a:ext cx="9503229" cy="71274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1064268"/>
            <a:ext cx="4281305" cy="44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8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72" y="779930"/>
            <a:ext cx="12937383" cy="53744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564" y="2481080"/>
            <a:ext cx="5370809" cy="40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5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474" y="406883"/>
            <a:ext cx="8850126" cy="64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9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Мадина</dc:creator>
  <cp:lastModifiedBy>Мадина</cp:lastModifiedBy>
  <cp:revision>3</cp:revision>
  <dcterms:created xsi:type="dcterms:W3CDTF">2024-03-06T17:52:13Z</dcterms:created>
  <dcterms:modified xsi:type="dcterms:W3CDTF">2024-03-06T18:04:34Z</dcterms:modified>
</cp:coreProperties>
</file>