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61" r:id="rId4"/>
    <p:sldId id="263" r:id="rId5"/>
    <p:sldId id="292" r:id="rId6"/>
    <p:sldId id="265" r:id="rId7"/>
    <p:sldId id="290" r:id="rId8"/>
    <p:sldId id="291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466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D6DE0BEA-6E26-477E-ACC0-7E3315C92E2F}" type="datetimeFigureOut">
              <a:rPr lang="ru-RU" smtClean="0"/>
              <a:t>08.05.2023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32E78FDF-37A9-4F26-86B8-FBAD838E02D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25615" y="569343"/>
            <a:ext cx="8091576" cy="2530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4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«Формирование патриотических чувств </a:t>
            </a:r>
            <a:endParaRPr lang="ru-RU" sz="4400" b="1" dirty="0" smtClean="0">
              <a:solidFill>
                <a:srgbClr val="C00000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4400" b="1" dirty="0" smtClean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у </a:t>
            </a:r>
            <a:r>
              <a:rPr lang="ru-RU" sz="44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дошкольников»</a:t>
            </a:r>
            <a:endParaRPr lang="ru-RU" sz="4400" dirty="0">
              <a:solidFill>
                <a:srgbClr val="C00000"/>
              </a:solidFill>
              <a:ea typeface="Calibri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238226" y="6202392"/>
            <a:ext cx="4028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Подготовила: Абдурагимова З.И.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947" y="4091492"/>
            <a:ext cx="4265642" cy="27665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53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9125" y="396816"/>
            <a:ext cx="1074851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«Любовь к родному краю, родной культуре, родной речи начинается с малого – с любви к своей семье, к своему </a:t>
            </a:r>
            <a:r>
              <a:rPr lang="ru-RU" sz="2000" b="1" dirty="0" smtClean="0">
                <a:solidFill>
                  <a:srgbClr val="C00000"/>
                </a:solidFill>
              </a:rPr>
              <a:t>дому, </a:t>
            </a:r>
            <a:r>
              <a:rPr lang="ru-RU" sz="2000" b="1" dirty="0">
                <a:solidFill>
                  <a:srgbClr val="C00000"/>
                </a:solidFill>
              </a:rPr>
              <a:t>к своему детскому саду.  Постепенно расширяясь, эта любовь      переходит   в любовь к родной стране, к её истории, прошлому и настоящему, ко всему человечеству»</a:t>
            </a:r>
          </a:p>
          <a:p>
            <a:r>
              <a:rPr lang="ru-RU" sz="2000" b="1" dirty="0">
                <a:solidFill>
                  <a:srgbClr val="C00000"/>
                </a:solidFill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</a:t>
            </a:r>
            <a:r>
              <a:rPr lang="ru-RU" sz="2000" b="1" i="1" dirty="0">
                <a:solidFill>
                  <a:srgbClr val="C00000"/>
                </a:solidFill>
              </a:rPr>
              <a:t>Д.С. Лихачёв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024" y="1465300"/>
            <a:ext cx="5197565" cy="3542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73912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4287" y="120770"/>
            <a:ext cx="1140412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В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настоящее время одной из наиболее важных и глобальных проблем общества является состояние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духовного 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нравственного здоровья россиян. Концепция дошкольного образования поставила перед педагогами дошкольных учреждений задачи формирования человека здорового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физически 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духовно, богатого нравственно, 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творческого и </a:t>
            </a:r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  <a:cs typeface="Microsoft New Tai Lue" panose="020B0502040204020203" pitchFamily="34" charset="0"/>
              </a:rPr>
              <a:t>думающего. </a:t>
            </a:r>
            <a:endParaRPr lang="ru-RU" sz="2400" b="1" dirty="0">
              <a:solidFill>
                <a:srgbClr val="002060"/>
              </a:solidFill>
              <a:effectLst/>
              <a:latin typeface="Calibri"/>
              <a:ea typeface="Calibri"/>
              <a:cs typeface="Microsoft New Tai Lue" panose="020B0502040204020203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37" y="2644353"/>
            <a:ext cx="3523547" cy="346342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1638" y="2644353"/>
            <a:ext cx="3006792" cy="3898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96" y="2644353"/>
            <a:ext cx="3079630" cy="41061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431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93298" y="198408"/>
            <a:ext cx="116801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широком понимании патриотизм трактуется как олицетворение любви к своей Родине, активная сопричастность к ее истории, культуре, природе, к современной жизни, ее достижениям и проблемам. 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10" y="2638266"/>
            <a:ext cx="3000390" cy="41323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901713"/>
            <a:ext cx="4476303" cy="335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864" y="3412141"/>
            <a:ext cx="45974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3156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30" y="1497223"/>
            <a:ext cx="4012594" cy="246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 descr="C:\Users\Югорка\Desktop\PHOTO-2023-02-28-14-24-0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04"/>
          <a:stretch/>
        </p:blipFill>
        <p:spPr bwMode="auto">
          <a:xfrm>
            <a:off x="3875782" y="3965333"/>
            <a:ext cx="4457690" cy="27379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9" y="1927044"/>
            <a:ext cx="2636200" cy="321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094" y="1842941"/>
            <a:ext cx="3574518" cy="33877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3903" y="163900"/>
            <a:ext cx="11881448" cy="1421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нашей группе был разработан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на тему «Семейные традиции – любимое блюдо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моей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направленный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развитие интереса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дошкольника к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семейным традициям 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формированию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понятия «традиции» у воспитанника. </a:t>
            </a:r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329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8792" y="163902"/>
            <a:ext cx="1162840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   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возраст как период становления личности имеет свои потенциальные возможности для формирования высших нравственных чувств, к которым и относится чувство патриотизма.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108" y="4532980"/>
            <a:ext cx="3040184" cy="2279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75185"/>
            <a:ext cx="1696657" cy="39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340" y="4571203"/>
            <a:ext cx="2917063" cy="219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14" y="3056045"/>
            <a:ext cx="1959737" cy="2514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937" y="1894689"/>
            <a:ext cx="2134621" cy="24239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256" y="1891368"/>
            <a:ext cx="2261635" cy="229655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656" y="1973346"/>
            <a:ext cx="3266534" cy="213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3476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660" y="207035"/>
            <a:ext cx="11714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Только </a:t>
            </a:r>
            <a:r>
              <a:rPr lang="ru-RU" sz="2400" b="1" dirty="0">
                <a:solidFill>
                  <a:srgbClr val="002060"/>
                </a:solidFill>
                <a:latin typeface="Times New Roman"/>
              </a:rPr>
              <a:t>в совместной работе детского сада и семьи можно воспитать полноценного гражданина нашей страны</a:t>
            </a:r>
            <a:r>
              <a:rPr lang="ru-RU" sz="2400" b="1" dirty="0" smtClean="0">
                <a:solidFill>
                  <a:srgbClr val="002060"/>
                </a:solidFill>
                <a:latin typeface="Times New Roman"/>
              </a:rPr>
              <a:t>.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209" y="1636078"/>
            <a:ext cx="8063675" cy="522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784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9405" y="526212"/>
            <a:ext cx="833311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</a:rPr>
              <a:t>Задачи на следующий год:</a:t>
            </a:r>
            <a:endParaRPr lang="ru-RU" sz="2000" dirty="0">
              <a:solidFill>
                <a:srgbClr val="C0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1. Продолжить работу по теме: «Формирование патриотических чувств у дошкольников» (согласно возрастной группе);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 Продолжить работу по разработке новых игр и игровых упражнений по данной теме;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3. Изучить новинки методической литературы;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4. В работе с родителями планирую включать анкеты,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беседы,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организации совместных </a:t>
            </a:r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развлечений.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5. Продолжать способствовать активному вовлечению родителей в совместную деятельность с ребёнком в условиях семьи и детского сада.</a:t>
            </a:r>
            <a:endParaRPr lang="ru-RU" sz="2000" b="1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2000" b="1" dirty="0">
              <a:solidFill>
                <a:srgbClr val="00206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4407164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502</TotalTime>
  <Words>252</Words>
  <Application>Microsoft Office PowerPoint</Application>
  <PresentationFormat>Произвольный</PresentationFormat>
  <Paragraphs>17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1</cp:lastModifiedBy>
  <cp:revision>27</cp:revision>
  <dcterms:created xsi:type="dcterms:W3CDTF">2022-02-12T15:54:48Z</dcterms:created>
  <dcterms:modified xsi:type="dcterms:W3CDTF">2023-05-08T09:03:23Z</dcterms:modified>
</cp:coreProperties>
</file>