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7" r:id="rId4"/>
    <p:sldId id="257" r:id="rId5"/>
    <p:sldId id="259" r:id="rId6"/>
    <p:sldId id="268" r:id="rId7"/>
    <p:sldId id="269" r:id="rId8"/>
    <p:sldId id="270" r:id="rId9"/>
    <p:sldId id="260" r:id="rId10"/>
    <p:sldId id="266" r:id="rId11"/>
    <p:sldId id="271" r:id="rId12"/>
    <p:sldId id="263" r:id="rId13"/>
    <p:sldId id="273" r:id="rId14"/>
    <p:sldId id="262" r:id="rId15"/>
    <p:sldId id="272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F692"/>
    <a:srgbClr val="00D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E668B-F9E5-4D30-A6FA-37369CD752C7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C6FE5-BFAB-4133-989A-1402AE7B09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965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C6FE5-BFAB-4133-989A-1402AE7B092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13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3FBBF-F050-4CAB-885C-DF3A77327AFB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13" Type="http://schemas.openxmlformats.org/officeDocument/2006/relationships/image" Target="../media/image42.jpeg"/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12" Type="http://schemas.openxmlformats.org/officeDocument/2006/relationships/image" Target="../media/image41.jpeg"/><Relationship Id="rId2" Type="http://schemas.openxmlformats.org/officeDocument/2006/relationships/image" Target="../media/image31.jpeg"/><Relationship Id="rId16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11" Type="http://schemas.openxmlformats.org/officeDocument/2006/relationships/image" Target="../media/image40.jpeg"/><Relationship Id="rId5" Type="http://schemas.openxmlformats.org/officeDocument/2006/relationships/image" Target="../media/image34.jpeg"/><Relationship Id="rId15" Type="http://schemas.openxmlformats.org/officeDocument/2006/relationships/image" Target="../media/image44.jpeg"/><Relationship Id="rId10" Type="http://schemas.openxmlformats.org/officeDocument/2006/relationships/image" Target="../media/image39.jpeg"/><Relationship Id="rId4" Type="http://schemas.openxmlformats.org/officeDocument/2006/relationships/image" Target="../media/image33.jpeg"/><Relationship Id="rId9" Type="http://schemas.openxmlformats.org/officeDocument/2006/relationships/image" Target="../media/image38.jpeg"/><Relationship Id="rId14" Type="http://schemas.openxmlformats.org/officeDocument/2006/relationships/image" Target="../media/image4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jpeg"/><Relationship Id="rId3" Type="http://schemas.openxmlformats.org/officeDocument/2006/relationships/image" Target="../media/image49.jpeg"/><Relationship Id="rId7" Type="http://schemas.openxmlformats.org/officeDocument/2006/relationships/image" Target="../media/image53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jpeg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Математика </a:t>
            </a:r>
            <a:br>
              <a:rPr lang="ru-RU" dirty="0" smtClean="0"/>
            </a:br>
            <a:r>
              <a:rPr lang="ru-RU" dirty="0" smtClean="0"/>
              <a:t>в подготовительной группе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0"/>
            <a:ext cx="8121320" cy="177001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НАЗОВИ ГЕОМЕТРИЧЕСКИЕ ФИГУРЫ ?</a:t>
            </a:r>
          </a:p>
          <a:p>
            <a:r>
              <a:rPr lang="ru-RU" sz="1800" dirty="0" smtClean="0"/>
              <a:t>КАКИЕ ФИГУРЫ ОТНОСЯТСЯ К МНОГОУГОЛЬНИКАМ? СКОЛЬКО ЗДЕСЬ МНОГОУГОЛЬНИКОВ? </a:t>
            </a:r>
          </a:p>
          <a:p>
            <a:r>
              <a:rPr lang="ru-RU" sz="1800" dirty="0" smtClean="0"/>
              <a:t>ЧЕМ ОТЛИЧАЕТСЯ  КРУГ  от  ОВАЛА?  ЧЕМ ОНИ ПОХОЖИ?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7" y="2204864"/>
            <a:ext cx="1005497" cy="10195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429264"/>
            <a:ext cx="2088339" cy="10195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215205" y="3143247"/>
            <a:ext cx="1534639" cy="15171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43808" y="3501007"/>
            <a:ext cx="1314880" cy="1444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580111" y="3356991"/>
            <a:ext cx="1082843" cy="1699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948264" y="2204864"/>
            <a:ext cx="1624264" cy="50975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211960" y="2132855"/>
            <a:ext cx="1314880" cy="1104471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156176" y="5445223"/>
            <a:ext cx="2513196" cy="84959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3643306" y="5072074"/>
            <a:ext cx="1546918" cy="1529268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0" y="3071810"/>
            <a:ext cx="2152794" cy="2123983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0"/>
            <a:ext cx="7772400" cy="177281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КАКАЯ ФИГУРА РАСПОЛОЖЕНА В ЦЕНТРЕ?</a:t>
            </a:r>
          </a:p>
          <a:p>
            <a:r>
              <a:rPr lang="ru-RU" sz="1800" dirty="0" smtClean="0"/>
              <a:t>ГДЕ НАХОДИТСЯ ТРЕУГОЛЬНИК?</a:t>
            </a:r>
          </a:p>
          <a:p>
            <a:r>
              <a:rPr lang="ru-RU" sz="1800" dirty="0" smtClean="0"/>
              <a:t>В ЛЕВОМ ВЕРХНЕМ УГЛУ НАХОДИТСЯ …</a:t>
            </a:r>
          </a:p>
          <a:p>
            <a:r>
              <a:rPr lang="ru-RU" sz="1800" dirty="0" smtClean="0"/>
              <a:t>ПЯТИУГОЛЬНИК РАСПОЛОЖЕН В …</a:t>
            </a:r>
          </a:p>
          <a:p>
            <a:r>
              <a:rPr lang="ru-RU" sz="1800" dirty="0" smtClean="0"/>
              <a:t>КАКОЙ ПРЯМОУГОЛЬНИК НАХОДИТСЯ ВНИЗУ?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3871033"/>
            <a:ext cx="1008112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204864"/>
            <a:ext cx="1152128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6357958"/>
            <a:ext cx="1728192" cy="1440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3968" y="2132856"/>
            <a:ext cx="86409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380312" y="5085184"/>
            <a:ext cx="648072" cy="115212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ильный пятиугольник 8"/>
          <p:cNvSpPr/>
          <p:nvPr/>
        </p:nvSpPr>
        <p:spPr>
          <a:xfrm>
            <a:off x="1115616" y="4941168"/>
            <a:ext cx="1368152" cy="1224136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092280" y="1988840"/>
            <a:ext cx="1224136" cy="115212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648072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Calibri" pitchFamily="34" charset="0"/>
              </a:rPr>
              <a:t>Где кругов больше? СПРАВА ИЛИ СЛЕВА?</a:t>
            </a:r>
            <a:endParaRPr lang="ru-RU" sz="1800" dirty="0">
              <a:latin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99592" y="2060848"/>
            <a:ext cx="2592288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24128" y="1556792"/>
            <a:ext cx="2592288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31640" y="2852936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15074" y="2000240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691680" y="3501008"/>
            <a:ext cx="100811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500826" y="2357430"/>
            <a:ext cx="100811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000232" y="4071942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86578" y="2643182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"/>
            <a:ext cx="7772400" cy="908720"/>
          </a:xfrm>
        </p:spPr>
        <p:txBody>
          <a:bodyPr/>
          <a:lstStyle/>
          <a:p>
            <a:r>
              <a:rPr lang="ru-RU" dirty="0" smtClean="0"/>
              <a:t>ПОСЧИТАЙ, СКОЛЬКО ЗДЕСЬ ТРЕУГОЛЬНИКОВ?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3" y="2000241"/>
            <a:ext cx="4176464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655130" y="2000241"/>
            <a:ext cx="4176464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643174" y="2000240"/>
            <a:ext cx="4176464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136207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Calibri" pitchFamily="34" charset="0"/>
              </a:rPr>
              <a:t>Сколько здесь квадратов?</a:t>
            </a:r>
            <a:endParaRPr lang="ru-RU" sz="1800" dirty="0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3645024"/>
            <a:ext cx="115212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1988840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1124744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2708920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16633"/>
            <a:ext cx="7772400" cy="720080"/>
          </a:xfrm>
        </p:spPr>
        <p:txBody>
          <a:bodyPr/>
          <a:lstStyle/>
          <a:p>
            <a:r>
              <a:rPr lang="ru-RU" dirty="0" smtClean="0"/>
              <a:t>Заполни таблицу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981221"/>
              </p:ext>
            </p:extLst>
          </p:nvPr>
        </p:nvGraphicFramePr>
        <p:xfrm>
          <a:off x="611560" y="980728"/>
          <a:ext cx="7920882" cy="3528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7"/>
                <a:gridCol w="1296143"/>
                <a:gridCol w="1656184"/>
                <a:gridCol w="1368153"/>
                <a:gridCol w="1584176"/>
                <a:gridCol w="1512169"/>
              </a:tblGrid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56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619672" y="1124744"/>
            <a:ext cx="57606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124744"/>
            <a:ext cx="93610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49999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868144" y="1124744"/>
            <a:ext cx="648072" cy="50405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308304" y="1124744"/>
            <a:ext cx="86409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50244" y="1880828"/>
            <a:ext cx="57606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511660" y="2564904"/>
            <a:ext cx="57606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flipH="1">
            <a:off x="1523943" y="3173520"/>
            <a:ext cx="585341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331640" y="3955504"/>
            <a:ext cx="576064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945036" y="1880828"/>
            <a:ext cx="93610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701554" y="2548219"/>
            <a:ext cx="93610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843808" y="3212976"/>
            <a:ext cx="936104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627784" y="3955504"/>
            <a:ext cx="936104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429224" y="1733860"/>
            <a:ext cx="576064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436044" y="2512215"/>
            <a:ext cx="576064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499992" y="3165603"/>
            <a:ext cx="576064" cy="57606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543769" y="3883496"/>
            <a:ext cx="576064" cy="5760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5859359" y="1733860"/>
            <a:ext cx="648072" cy="50405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5943541" y="2420603"/>
            <a:ext cx="648072" cy="50405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6097736" y="3201392"/>
            <a:ext cx="648072" cy="504056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5943541" y="3919500"/>
            <a:ext cx="648072" cy="504056"/>
          </a:xfrm>
          <a:prstGeom prst="triangle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7462192" y="1877876"/>
            <a:ext cx="86409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462192" y="2548143"/>
            <a:ext cx="864096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299535" y="3209524"/>
            <a:ext cx="864096" cy="43204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401024" y="4027512"/>
            <a:ext cx="864096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2875 -0.1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-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16928 -0.2152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-1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05122 -0.3097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-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-0.06684 -0.4148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-2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0.77969 -0.220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0" y="-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66944 -0.3254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00" y="-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53559 -0.430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0" y="-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40955 -0.52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00" y="-2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14184 -0.330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-1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06302 -0.4384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-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-0.0158 -0.5407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-2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09445 -0.645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-3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-0.05521 -0.1888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-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13386 -0.2939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-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-0.2125 -0.3884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29132 -0.4935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0" y="-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0.09844 -0.3305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-1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01962 -0.4356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-2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-0.05104 -0.54074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-2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-0.13784 -0.645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00" y="-3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g-fotki.yandex.ru/get/4214/helka50.47/0_2ed3e_a8036cde_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556792"/>
            <a:ext cx="2884140" cy="3653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635896" y="4437112"/>
            <a:ext cx="2088232" cy="576064"/>
          </a:xfrm>
          <a:prstGeom prst="rect">
            <a:avLst/>
          </a:prstGeom>
          <a:solidFill>
            <a:srgbClr val="D0F6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635896" y="4437112"/>
            <a:ext cx="2088232" cy="5760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Молодцы!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ПОСЧИТАЙ ЦИФРЫ В ПРЯМОМ ПОРЯДКЕ.</a:t>
            </a:r>
            <a:br>
              <a:rPr lang="ru-RU" sz="1800" dirty="0" smtClean="0"/>
            </a:br>
            <a:r>
              <a:rPr lang="ru-RU" sz="1800" dirty="0" smtClean="0"/>
              <a:t>ПОСЧИТАЙ В ОБРАТНОМ ПОРЯДКЕ.</a:t>
            </a:r>
            <a:br>
              <a:rPr lang="ru-RU" sz="1800" dirty="0" smtClean="0"/>
            </a:br>
            <a:r>
              <a:rPr lang="ru-RU" sz="1800" dirty="0" smtClean="0"/>
              <a:t>НАЧНИ СЧИТАТЬ С НАЗВАННОГО ЧИСЛА.</a:t>
            </a:r>
            <a:br>
              <a:rPr lang="ru-RU" sz="1800" dirty="0" smtClean="0"/>
            </a:br>
            <a:r>
              <a:rPr lang="ru-RU" sz="1800" dirty="0" smtClean="0"/>
              <a:t>НАЗОВИ СОСЕДЕЙ ЧИСЛА…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im5-tub.yandex.net/i?id=58309803-15-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3857628"/>
            <a:ext cx="78809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.yandex.net/i?id=165602641-22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07167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.yandex.net/i?id=167280546-15-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2071678"/>
            <a:ext cx="7920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.yandex.net/i?id=168161708-17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207167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.yandex.net/i?id=125341093-11-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207167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.yandex.net/i?id=215105081-14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72" y="207167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8-tub.yandex.net/i?id=190682052-09-2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628" y="2071678"/>
            <a:ext cx="10081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2-tub.yandex.net/i?id=192631511-20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00760" y="207167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5-tub.yandex.net/i?id=167187494-11-24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44404" y="207167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3-tub.yandex.net/i?id=97102268-18-24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15272" y="2071678"/>
            <a:ext cx="10206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Содержимое 3" descr="http://im5-tub.yandex.net/i?id=58309803-15-2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71678"/>
            <a:ext cx="78809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8-tub.yandex.net/i?id=165602641-22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85762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im2-tub.yandex.net/i?id=167280546-15-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3857628"/>
            <a:ext cx="7920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im7-tub.yandex.net/i?id=168161708-17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385762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2-tub.yandex.net/i?id=125341093-11-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4" y="385762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im2-tub.yandex.net/i?id=215105081-14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68" y="385762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8-tub.yandex.net/i?id=190682052-09-2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71736" y="3857628"/>
            <a:ext cx="10081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im2-tub.yandex.net/i?id=192631511-20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85918" y="385762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http://im5-tub.yandex.net/i?id=167187494-11-24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00100" y="385762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http://im3-tub.yandex.net/i?id=97102268-18-24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3857628"/>
            <a:ext cx="10206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251520" y="4077072"/>
            <a:ext cx="8892480" cy="1930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2786114" y="8001032"/>
            <a:ext cx="8856984" cy="444018"/>
          </a:xfrm>
          <a:prstGeom prst="rect">
            <a:avLst/>
          </a:prstGeom>
          <a:solidFill>
            <a:srgbClr val="00DE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746E-6 L -0.87778 -0.272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00" y="-13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069 L -0.69306 -0.27204 " pathEditMode="relative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52464E-6 L -0.51979 -0.27296 " pathEditMode="relative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69 L -0.33854 -0.27204 " pathEditMode="relative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069 L -0.14965 -0.27204 " pathEditMode="relative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46 L 0.24427 -0.272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136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069 L 0.44879 -0.27204 " pathEditMode="relative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069 L 0.63004 -0.272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00" y="-136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069 L 0.83402 -0.27204 " pathEditMode="relative" ptsTypes="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746E-6 L 0.04722 -0.2720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" y="-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ПЕРЕСЧИТАЙ КАРТИНКИ. </a:t>
            </a:r>
            <a:br>
              <a:rPr lang="ru-RU" sz="1800" dirty="0" smtClean="0"/>
            </a:br>
            <a:r>
              <a:rPr lang="ru-RU" sz="1800" dirty="0" smtClean="0"/>
              <a:t>КАКИМ ПО СЧЕТУ СТОИТ ВЕРТОЛЕТ? АВТОБУС? ГРУЗОВИК?</a:t>
            </a:r>
            <a:br>
              <a:rPr lang="ru-RU" sz="1800" dirty="0" smtClean="0"/>
            </a:br>
            <a:r>
              <a:rPr lang="ru-RU" sz="1800" dirty="0" smtClean="0"/>
              <a:t>НА КАКОМ МЕСТЕ СТОИТ ВЕЛОСИПЕД? ПАРОХОД? ВОЗДУШНЫЙ ШАР?</a:t>
            </a: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42037"/>
            <a:ext cx="1325562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177" y="4749459"/>
            <a:ext cx="11731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267212"/>
            <a:ext cx="11207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781" y="3456306"/>
            <a:ext cx="1243364" cy="73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1856551"/>
            <a:ext cx="1096963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1920652"/>
            <a:ext cx="11350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57066" y="2707761"/>
            <a:ext cx="1104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/>
          <a:srcRect t="13760"/>
          <a:stretch>
            <a:fillRect/>
          </a:stretch>
        </p:blipFill>
        <p:spPr bwMode="auto">
          <a:xfrm>
            <a:off x="7263427" y="3718053"/>
            <a:ext cx="1249362" cy="783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/>
          <a:srcRect t="13760" r="11430"/>
          <a:stretch>
            <a:fillRect/>
          </a:stretch>
        </p:blipFill>
        <p:spPr bwMode="auto">
          <a:xfrm>
            <a:off x="7972940" y="4699632"/>
            <a:ext cx="1079698" cy="87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 cstate="print"/>
          <a:srcRect t="13760"/>
          <a:stretch>
            <a:fillRect/>
          </a:stretch>
        </p:blipFill>
        <p:spPr bwMode="auto">
          <a:xfrm>
            <a:off x="7972940" y="6073998"/>
            <a:ext cx="1262421" cy="7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611560" y="1196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85720" y="1052736"/>
            <a:ext cx="8627448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1  2  3  4  5  6  7  8  9  10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/>
              <a:t>ЧТО БУДЕТ, ЕСЛИ К ПЯТИ ПРИБАВИТЬ ОДИН?</a:t>
            </a:r>
            <a:br>
              <a:rPr lang="ru-RU" sz="1800" dirty="0" smtClean="0"/>
            </a:br>
            <a:r>
              <a:rPr lang="ru-RU" sz="1800" dirty="0" smtClean="0"/>
              <a:t>ЕСЛИ ОТ СЕМИ ОТНЯТЬ ОДИН?</a:t>
            </a:r>
            <a:br>
              <a:rPr lang="ru-RU" sz="1800" dirty="0" smtClean="0"/>
            </a:br>
            <a:r>
              <a:rPr lang="ru-RU" sz="1800" dirty="0" smtClean="0"/>
              <a:t>КАК ПОЛУЧИТЬ ЧИСЛО ВОСЕМЬ, ЕСЛИ ЕСТЬ ЧИСЛО ДЕВЯТЬ?</a:t>
            </a:r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154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500" dirty="0" smtClean="0">
                <a:latin typeface="Times New Roman" pitchFamily="18" charset="0"/>
              </a:rPr>
              <a:t>1  2  3  4  5  6  7  8  9  10</a:t>
            </a:r>
            <a:endParaRPr lang="ru-RU" sz="6500" dirty="0">
              <a:latin typeface="Times New Roman" pitchFamily="18" charset="0"/>
            </a:endParaRPr>
          </a:p>
        </p:txBody>
      </p:sp>
      <p:pic>
        <p:nvPicPr>
          <p:cNvPr id="8" name="Рисунок 7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8868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5616674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616674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308535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929198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428868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428868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89" y="2374031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428868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539040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5549861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4149080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СОСТАВЬ И РЕШИ ЗАДАЧУ</a:t>
            </a:r>
            <a:endParaRPr lang="ru-RU" sz="1800" dirty="0"/>
          </a:p>
        </p:txBody>
      </p:sp>
      <p:pic>
        <p:nvPicPr>
          <p:cNvPr id="8" name="Содержимое 7" descr="http://t0.gstatic.com/images?q=tbn:ANd9GcRj7JGWE-kYVo2L4uFPw9u1ccQatmxhwIGtvNuSW0xhZHHEbun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957833" cy="143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.yandex.net/i?id=206667283-17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772816"/>
            <a:ext cx="914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8-tub.yandex.net/i?id=370397567-16-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74584"/>
            <a:ext cx="1085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6-tub.yandex.net/i?id=232622623-19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1772816"/>
            <a:ext cx="9525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7-tub.yandex.net/i?id=273636678-02-24"/>
          <p:cNvPicPr/>
          <p:nvPr/>
        </p:nvPicPr>
        <p:blipFill>
          <a:blip r:embed="rId6" cstate="print"/>
          <a:srcRect l="164" r="1837"/>
          <a:stretch>
            <a:fillRect/>
          </a:stretch>
        </p:blipFill>
        <p:spPr bwMode="auto">
          <a:xfrm>
            <a:off x="1184365" y="5089004"/>
            <a:ext cx="119958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2-tub.yandex.net/i?id=87865246-17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43174" y="4572008"/>
            <a:ext cx="108012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люс 14"/>
          <p:cNvSpPr/>
          <p:nvPr/>
        </p:nvSpPr>
        <p:spPr>
          <a:xfrm>
            <a:off x="2843808" y="2132856"/>
            <a:ext cx="792088" cy="7920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http://t0.gstatic.com/images?q=tbn:ANd9GcRTMg4J_Q2ozIeHdInmzDlNk-LQAw4JEmswW5g3s0SRbYLP8v5uwQ"/>
          <p:cNvPicPr/>
          <p:nvPr/>
        </p:nvPicPr>
        <p:blipFill>
          <a:blip r:embed="rId8" cstate="print"/>
          <a:srcRect t="11811"/>
          <a:stretch>
            <a:fillRect/>
          </a:stretch>
        </p:blipFill>
        <p:spPr bwMode="auto">
          <a:xfrm>
            <a:off x="3635896" y="1772816"/>
            <a:ext cx="1029072" cy="14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Равно 16"/>
          <p:cNvSpPr/>
          <p:nvPr/>
        </p:nvSpPr>
        <p:spPr>
          <a:xfrm>
            <a:off x="4739072" y="2276872"/>
            <a:ext cx="648072" cy="64807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8" name="Рисунок 17" descr="http://im2-tub.yandex.net/i?id=206667283-17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772816"/>
            <a:ext cx="914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Содержимое 7" descr="http://t0.gstatic.com/images?q=tbn:ANd9GcRj7JGWE-kYVo2L4uFPw9u1ccQatmxhwIGtvNuSW0xhZHHEbunm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72816"/>
            <a:ext cx="957833" cy="143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6-tub.yandex.net/i?id=232622623-19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772816"/>
            <a:ext cx="9525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t0.gstatic.com/images?q=tbn:ANd9GcRTMg4J_Q2ozIeHdInmzDlNk-LQAw4JEmswW5g3s0SRbYLP8v5uwQ"/>
          <p:cNvPicPr/>
          <p:nvPr/>
        </p:nvPicPr>
        <p:blipFill>
          <a:blip r:embed="rId8" cstate="print"/>
          <a:srcRect t="11811"/>
          <a:stretch>
            <a:fillRect/>
          </a:stretch>
        </p:blipFill>
        <p:spPr bwMode="auto">
          <a:xfrm>
            <a:off x="7956376" y="1772816"/>
            <a:ext cx="1029072" cy="14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im5-tub.yandex.net/i?id=83242744-11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4008" y="4581128"/>
            <a:ext cx="8382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Минус 23"/>
          <p:cNvSpPr/>
          <p:nvPr/>
        </p:nvSpPr>
        <p:spPr>
          <a:xfrm>
            <a:off x="3779912" y="4797152"/>
            <a:ext cx="864096" cy="72008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 24"/>
          <p:cNvSpPr/>
          <p:nvPr/>
        </p:nvSpPr>
        <p:spPr>
          <a:xfrm>
            <a:off x="5436096" y="4797152"/>
            <a:ext cx="914400" cy="7200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СОСТАВЬ РЕШИ ЗАДАЧУ НА СЛОЖЕНИЕ</a:t>
            </a:r>
            <a:br>
              <a:rPr lang="ru-RU" sz="1800" dirty="0" smtClean="0"/>
            </a:br>
            <a:r>
              <a:rPr lang="ru-RU" sz="1800" dirty="0" smtClean="0"/>
              <a:t>3+4=…</a:t>
            </a:r>
            <a:br>
              <a:rPr lang="ru-RU" sz="1800" dirty="0" smtClean="0"/>
            </a:br>
            <a:r>
              <a:rPr lang="ru-RU" sz="1800" dirty="0" smtClean="0"/>
              <a:t>5+3=…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1387475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72816"/>
            <a:ext cx="1296144" cy="10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3" y="1772816"/>
            <a:ext cx="1296144" cy="100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5874" y="2811699"/>
            <a:ext cx="13874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68454" y="2811699"/>
            <a:ext cx="13335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27354" y="2815500"/>
            <a:ext cx="1363662" cy="9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80330" y="2793578"/>
            <a:ext cx="1257300" cy="9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282" y="4286256"/>
            <a:ext cx="10668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57290" y="4286256"/>
            <a:ext cx="7778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14546" y="4286256"/>
            <a:ext cx="96837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88805" y="4321975"/>
            <a:ext cx="1066800" cy="136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72014" y="2957485"/>
            <a:ext cx="1082675" cy="136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78276" y="4768170"/>
            <a:ext cx="13874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16405" y="4286256"/>
            <a:ext cx="9747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 cstate="print"/>
          <a:srcRect t="16635"/>
          <a:stretch>
            <a:fillRect/>
          </a:stretch>
        </p:blipFill>
        <p:spPr bwMode="auto">
          <a:xfrm>
            <a:off x="5508104" y="4406307"/>
            <a:ext cx="1498666" cy="120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СОСТАВЬ И РЕШИ ЗАДАЧУ НА ВЫЧИТАНИЕ</a:t>
            </a:r>
            <a:br>
              <a:rPr lang="ru-RU" sz="1800" dirty="0" smtClean="0"/>
            </a:br>
            <a:r>
              <a:rPr lang="ru-RU" sz="1800" dirty="0" smtClean="0"/>
              <a:t>6-2= …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funforkids.ru/pictures/kids/kids99.gif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928670"/>
            <a:ext cx="18002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funforkids.ru/pictures/kids/kids99.gif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643314"/>
            <a:ext cx="16561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http://funforkids.ru/pictures/kids/kids99.gif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2276872"/>
            <a:ext cx="16561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СОСТАВЬ И РЕШИ ЗАДАЧУ НА ВЫЧИТАНИЕ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7-3= …</a:t>
            </a:r>
            <a:endParaRPr lang="ru-RU" sz="1800" dirty="0"/>
          </a:p>
        </p:txBody>
      </p:sp>
      <p:pic>
        <p:nvPicPr>
          <p:cNvPr id="13" name="Рисунок 12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445224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445224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2480" y="5445224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ВЫБЕРИ ЛЮБУЮ ЦИФРУ. НАЗОВИ ДЕНЬ НЕДЕЛИ, КОТОРЫЙ ЕЙ СООТВЕТСТВУЕТ</a:t>
            </a:r>
            <a:br>
              <a:rPr lang="ru-RU" sz="1800" dirty="0" smtClean="0"/>
            </a:br>
            <a:r>
              <a:rPr lang="ru-RU" sz="1800" dirty="0" smtClean="0"/>
              <a:t>ЕСЛИ СЕГОДНЯ СРЕДА, КАКОЙ ДЕНЬ БУДЕТ ЗАВТРА?</a:t>
            </a:r>
            <a:br>
              <a:rPr lang="ru-RU" sz="1800" dirty="0" smtClean="0"/>
            </a:br>
            <a:r>
              <a:rPr lang="ru-RU" sz="1800" dirty="0" smtClean="0"/>
              <a:t>СЕГОДНЯ ЧЕТВЕРГ, ЗНАЧИТ ВЧЕРА БЫЛ…</a:t>
            </a:r>
            <a:br>
              <a:rPr lang="ru-RU" sz="1800" dirty="0" smtClean="0"/>
            </a:br>
            <a:r>
              <a:rPr lang="ru-RU" sz="1800" dirty="0" smtClean="0"/>
              <a:t>СЕГОДНЯ СУББОТА, А ПОЗАВЧЕРА БЫЛ…?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im2-tub.yandex.net/i?id=209894988-10-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857496"/>
            <a:ext cx="86409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yandex.net/i?id=118006477-05-24"/>
          <p:cNvPicPr/>
          <p:nvPr/>
        </p:nvPicPr>
        <p:blipFill>
          <a:blip r:embed="rId3" cstate="print"/>
          <a:srcRect l="6943" r="6621"/>
          <a:stretch>
            <a:fillRect/>
          </a:stretch>
        </p:blipFill>
        <p:spPr bwMode="auto">
          <a:xfrm>
            <a:off x="1285852" y="1785926"/>
            <a:ext cx="91399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.yandex.net/i?id=236465667-19-24"/>
          <p:cNvPicPr/>
          <p:nvPr/>
        </p:nvPicPr>
        <p:blipFill>
          <a:blip r:embed="rId4" cstate="print"/>
          <a:srcRect l="5977" r="3579"/>
          <a:stretch>
            <a:fillRect/>
          </a:stretch>
        </p:blipFill>
        <p:spPr bwMode="auto">
          <a:xfrm>
            <a:off x="2357422" y="2357430"/>
            <a:ext cx="956349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2-tub.yandex.net/i?id=119826123-16-24"/>
          <p:cNvPicPr/>
          <p:nvPr/>
        </p:nvPicPr>
        <p:blipFill>
          <a:blip r:embed="rId5" cstate="print"/>
          <a:srcRect l="8421" t="2211" r="3937"/>
          <a:stretch>
            <a:fillRect/>
          </a:stretch>
        </p:blipFill>
        <p:spPr bwMode="auto">
          <a:xfrm>
            <a:off x="4572000" y="3429000"/>
            <a:ext cx="901666" cy="120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7-tub.yandex.net/i?id=61448708-12-24"/>
          <p:cNvPicPr/>
          <p:nvPr/>
        </p:nvPicPr>
        <p:blipFill>
          <a:blip r:embed="rId6" cstate="print"/>
          <a:srcRect l="12598" r="15118"/>
          <a:stretch>
            <a:fillRect/>
          </a:stretch>
        </p:blipFill>
        <p:spPr bwMode="auto">
          <a:xfrm rot="10800000">
            <a:off x="5786446" y="4143380"/>
            <a:ext cx="83279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.yandex.net/i?id=109801703-08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86644" y="4786322"/>
            <a:ext cx="79208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1.gstatic.com/images?q=tbn:ANd9GcQJAljFtNppiGcHNl2SfKOkd8QHpfc9iPEnZT6h60GRSiA1HUfZGA"/>
          <p:cNvPicPr/>
          <p:nvPr/>
        </p:nvPicPr>
        <p:blipFill>
          <a:blip r:embed="rId8" cstate="print"/>
          <a:srcRect l="17180" r="11453"/>
          <a:stretch>
            <a:fillRect/>
          </a:stretch>
        </p:blipFill>
        <p:spPr bwMode="auto">
          <a:xfrm>
            <a:off x="285720" y="1214422"/>
            <a:ext cx="724384" cy="121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143</Words>
  <Application>Microsoft Office PowerPoint</Application>
  <PresentationFormat>Экран (4:3)</PresentationFormat>
  <Paragraphs>26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Математика  в подготовительной группе</vt:lpstr>
      <vt:lpstr>ПОСЧИТАЙ ЦИФРЫ В ПРЯМОМ ПОРЯДКЕ. ПОСЧИТАЙ В ОБРАТНОМ ПОРЯДКЕ. НАЧНИ СЧИТАТЬ С НАЗВАННОГО ЧИСЛА. НАЗОВИ СОСЕДЕЙ ЧИСЛА…  </vt:lpstr>
      <vt:lpstr>ПЕРЕСЧИТАЙ КАРТИНКИ.  КАКИМ ПО СЧЕТУ СТОИТ ВЕРТОЛЕТ? АВТОБУС? ГРУЗОВИК? НА КАКОМ МЕСТЕ СТОИТ ВЕЛОСИПЕД? ПАРОХОД? ВОЗДУШНЫЙ ШАР?</vt:lpstr>
      <vt:lpstr>ЧТО БУДЕТ, ЕСЛИ К ПЯТИ ПРИБАВИТЬ ОДИН? ЕСЛИ ОТ СЕМИ ОТНЯТЬ ОДИН? КАК ПОЛУЧИТЬ ЧИСЛО ВОСЕМЬ, ЕСЛИ ЕСТЬ ЧИСЛО ДЕВЯТЬ?</vt:lpstr>
      <vt:lpstr>СОСТАВЬ И РЕШИ ЗАДАЧУ</vt:lpstr>
      <vt:lpstr>СОСТАВЬ РЕШИ ЗАДАЧУ НА СЛОЖЕНИЕ 3+4=… 5+3=…</vt:lpstr>
      <vt:lpstr>СОСТАВЬ И РЕШИ ЗАДАЧУ НА ВЫЧИТАНИЕ 6-2= … </vt:lpstr>
      <vt:lpstr>СОСТАВЬ И РЕШИ ЗАДАЧУ НА ВЫЧИТАНИЕ  7-3= …</vt:lpstr>
      <vt:lpstr>ВЫБЕРИ ЛЮБУЮ ЦИФРУ. НАЗОВИ ДЕНЬ НЕДЕЛИ, КОТОРЫЙ ЕЙ СООТВЕТСТВУЕТ ЕСЛИ СЕГОДНЯ СРЕДА, КАКОЙ ДЕНЬ БУДЕТ ЗАВТРА? СЕГОДНЯ ЧЕТВЕРГ, ЗНАЧИТ ВЧЕРА БЫЛ… СЕГОДНЯ СУББОТА, А ПОЗАВЧЕРА БЫЛ…? </vt:lpstr>
      <vt:lpstr>Презентация PowerPoint</vt:lpstr>
      <vt:lpstr>Презентация PowerPoint</vt:lpstr>
      <vt:lpstr>Где кругов больше? СПРАВА ИЛИ СЛЕВА?</vt:lpstr>
      <vt:lpstr>Презентация PowerPoint</vt:lpstr>
      <vt:lpstr>Сколько здесь квадратов?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в подготовительной группе</dc:title>
  <dc:creator>Детский сад</dc:creator>
  <cp:lastModifiedBy>Admin</cp:lastModifiedBy>
  <cp:revision>35</cp:revision>
  <dcterms:created xsi:type="dcterms:W3CDTF">2011-04-09T18:28:24Z</dcterms:created>
  <dcterms:modified xsi:type="dcterms:W3CDTF">2016-01-12T05:12:46Z</dcterms:modified>
</cp:coreProperties>
</file>