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84" r:id="rId3"/>
    <p:sldId id="257" r:id="rId4"/>
    <p:sldId id="258" r:id="rId5"/>
    <p:sldId id="277" r:id="rId6"/>
    <p:sldId id="286" r:id="rId7"/>
    <p:sldId id="263" r:id="rId8"/>
    <p:sldId id="281" r:id="rId9"/>
    <p:sldId id="282" r:id="rId10"/>
    <p:sldId id="259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5FCCD-E274-4467-8544-D55FA43DA18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8B318-E4C5-4DB3-88C2-D92ECD4A9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92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8B318-E4C5-4DB3-88C2-D92ECD4A9B4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97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8B318-E4C5-4DB3-88C2-D92ECD4A9B4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4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/>
          <p:nvPr userDrawn="1"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8"/>
          <p:cNvSpPr/>
          <p:nvPr userDrawn="1"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4" name="Freeform 7"/>
          <p:cNvSpPr/>
          <p:nvPr userDrawn="1"/>
        </p:nvSpPr>
        <p:spPr bwMode="gray">
          <a:xfrm flipV="1">
            <a:off x="0" y="5590646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8"/>
          <p:cNvSpPr/>
          <p:nvPr userDrawn="1"/>
        </p:nvSpPr>
        <p:spPr bwMode="invGray">
          <a:xfrm flipV="1">
            <a:off x="-52" y="5780270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76672"/>
            <a:ext cx="5328592" cy="4895602"/>
          </a:xfrm>
          <a:prstGeom prst="ellipse">
            <a:avLst/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572140"/>
            <a:ext cx="8643998" cy="2000264"/>
          </a:xfrm>
        </p:spPr>
        <p:txBody>
          <a:bodyPr>
            <a:normAutofit fontScale="90000"/>
          </a:bodyPr>
          <a:lstStyle/>
          <a:p>
            <a:r>
              <a:rPr lang="ru-RU" sz="5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Культура и быт</a:t>
            </a:r>
            <a:br>
              <a:rPr lang="ru-RU" sz="5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народов </a:t>
            </a:r>
            <a:r>
              <a:rPr sz="5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5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евера</a:t>
            </a:r>
            <a:r>
              <a:rPr lang="ru-RU" sz="6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928670"/>
            <a:ext cx="6215106" cy="328614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политеисты, </a:t>
            </a:r>
          </a:p>
          <a:p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нимисты, </a:t>
            </a:r>
          </a:p>
          <a:p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аманисты.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Контекст: человек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должен уметь находить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язык  с окружающим миром и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стремиться жить в гармонии.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u="sng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Религия</a:t>
            </a:r>
            <a:endParaRPr lang="ru-RU" b="1" u="sng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u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86512" y="285728"/>
            <a:ext cx="2556304" cy="3494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596" y="3786190"/>
            <a:ext cx="3374735" cy="2802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 descr="10000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071942"/>
            <a:ext cx="3241167" cy="2569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857232"/>
            <a:ext cx="6357982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Блюда специфичны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Они, как правило, приготавливаются из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мяса животных и рыбы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вежее мясо едят сырое присаливая; пьют  еще теплую оленью кровь. 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Жарить мясо и рыбу у северян не принято. 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Топленный тюлений жир могут пить чашками, на нем пекут лепешки и в него, как в соус, макают куски мяса. Гарнир – клюква ,брусника,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черника, голубика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морошка.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традиции грибов не едят, хотя в тундре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тайге они растут в изобилии.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u="sng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Кухня</a:t>
            </a:r>
            <a:endParaRPr lang="ru-RU" b="1" u="sng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trogan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4071942"/>
            <a:ext cx="257176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4572008"/>
            <a:ext cx="8229600" cy="250033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оленеводство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звероводство,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охота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рыболовство. 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 ровно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столько, сколько было необходимо семье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42876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u="sng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Народные промыслы</a:t>
            </a:r>
            <a:endParaRPr lang="ru-RU" sz="4400" b="1" u="sng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света\Desktop\НАРОДЫ СЕВЕРА\0_e4c3d_fd7502cc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00108"/>
            <a:ext cx="4624442" cy="3075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6" descr="5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2285992"/>
            <a:ext cx="340167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00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8" y="3566746"/>
            <a:ext cx="3865706" cy="3005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285884"/>
          </a:xfrm>
        </p:spPr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714356"/>
            <a:ext cx="47929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К условиям кочевого образа жизни приспособлено разборное жилище — чум. В центре чума раньше разжигали костер, сейчас растапливают железную печь. Над очагом укрепляли планку с крюком для чайника или котла, по обе стороны от него — спальные места, а против входа — предметы языческого культа</a:t>
            </a:r>
          </a:p>
        </p:txBody>
      </p:sp>
      <p:pic>
        <p:nvPicPr>
          <p:cNvPr id="7" name="Picture 2" descr="C:\Users\света\Desktop\НАРОДЫ СЕВЕРА\228176_original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5542" y="1988840"/>
            <a:ext cx="4066938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1249856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142984"/>
            <a:ext cx="5257342" cy="31290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Фольклор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народов Севера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разнообразен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обрядовый (ритуальный);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песенный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танцевальный.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u="sng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Фольклор</a:t>
            </a:r>
            <a:r>
              <a:rPr lang="ru-RU" sz="4800" b="1" dirty="0" smtClean="0">
                <a:ln w="11430"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n w="11430">
                <a:solidFill>
                  <a:schemeClr val="bg1"/>
                </a:solidFill>
              </a:ln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тельменоч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43702" y="285728"/>
            <a:ext cx="2214578" cy="2415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971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71876"/>
            <a:ext cx="4111933" cy="2876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света\Desktop\НАРОДЫ СЕВЕРА\1407537649_39fd26630a8928ef06d9b6474af866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14620"/>
            <a:ext cx="3141562" cy="2478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857232"/>
            <a:ext cx="5688632" cy="518301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Segoe Print" pitchFamily="2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изготовлении одежды,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пушных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морских зверей,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используются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шкурки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птиц, кожа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рыб,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китовый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 необычные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Используется орнамент.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способы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одежды –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распашной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нераспашной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17859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u="sng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Одежда</a:t>
            </a:r>
            <a:endParaRPr lang="ru-RU" sz="5400" b="1" u="sng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C:\Users\света\Desktop\НАРОДЫ СЕВЕРА\image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66"/>
            <a:ext cx="235745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5389732" y="3284984"/>
            <a:ext cx="2890664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3297742"/>
            <a:ext cx="4927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Одежду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украшали аппликацией в виде геометрических орнаментов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которым определяли, к какой социальной или возрастной группе относится ее обладатель. Украшение одежды — трудоемкий процесс, поэтому аппликации спарывали со старых вещей и использовали несколько раз. </a:t>
            </a:r>
          </a:p>
        </p:txBody>
      </p:sp>
      <p:pic>
        <p:nvPicPr>
          <p:cNvPr id="7" name="Picture 4" descr="p00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857628"/>
            <a:ext cx="2928958" cy="2750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а\Desktop\НАРОДЫ СЕВЕРА\0_e4c3c_c7e60d9b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13787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42918"/>
            <a:ext cx="7408333" cy="4148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Обувь - сапоги из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камуса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мехом наружу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чулки мехом внутрь.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-214338"/>
            <a:ext cx="8229600" cy="1285884"/>
          </a:xfrm>
        </p:spPr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Обувь</a:t>
            </a:r>
            <a:endParaRPr 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429388" y="285728"/>
            <a:ext cx="242889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C:\Users\света\Desktop\НАРОДЫ СЕВЕРА\zphuo1cd2ui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643314"/>
            <a:ext cx="257176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 descr="C:\Users\света\Desktop\НАРОДЫ СЕВЕРА\zhenskie-pimy-neneckaya-nacionalnaya-obuv-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428868"/>
            <a:ext cx="271464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5955023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dezhda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43372" y="1928802"/>
            <a:ext cx="1857388" cy="1952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000240"/>
            <a:ext cx="4214842" cy="416909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настоящее  время национальная одежда чаще используется  как праздничная. Лишь кочевники-оленеводы одеваются в одежды из оленьего меха, наиболее приспособленные к суровому северному климату. </a:t>
            </a:r>
          </a:p>
        </p:txBody>
      </p:sp>
      <p:pic>
        <p:nvPicPr>
          <p:cNvPr id="4" name="Рисунок 3" descr="odezhda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388" y="571480"/>
            <a:ext cx="2428892" cy="3310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ever_01-b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43372" y="4357694"/>
            <a:ext cx="3034282" cy="227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ета\Desktop\НАРОДЫ СЕВЕРА\100311_html_m341a21b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14422"/>
            <a:ext cx="3588246" cy="265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Аксессуары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света\Desktop\НАРОДЫ СЕВЕРА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214422"/>
            <a:ext cx="3956071" cy="2639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C:\Users\света\Desktop\НАРОДЫ СЕВЕРА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4214818"/>
            <a:ext cx="3768931" cy="2319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7049319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вета\Desktop\НАРОДЫ СЕВЕРА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991022"/>
            <a:ext cx="3143272" cy="2742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 descr="C:\Users\света\Desktop\НАРОДЫ СЕВЕРА\orig_8f2c47669ef33b6310c5be7adc31d9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929066"/>
            <a:ext cx="3000396" cy="2794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8" name="Picture 2" descr="C:\Users\света\Desktop\НАРОДЫ СЕВЕРА\1-igrusk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969996"/>
            <a:ext cx="3500462" cy="2971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428760"/>
          </a:xfrm>
        </p:spPr>
        <p:txBody>
          <a:bodyPr/>
          <a:lstStyle/>
          <a:p>
            <a:r>
              <a:rPr lang="ru-RU" u="sng" dirty="0" smtClean="0">
                <a:solidFill>
                  <a:srgbClr val="C00000"/>
                </a:solidFill>
              </a:rPr>
              <a:t>Игрушки</a:t>
            </a:r>
            <a:endParaRPr lang="ru-RU" u="sng" dirty="0">
              <a:solidFill>
                <a:srgbClr val="C00000"/>
              </a:solidFill>
            </a:endParaRPr>
          </a:p>
        </p:txBody>
      </p:sp>
      <p:pic>
        <p:nvPicPr>
          <p:cNvPr id="9219" name="Picture 3" descr="C:\Users\света\Desktop\НАРОДЫ СЕВЕРА\b-8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000108"/>
            <a:ext cx="3678708" cy="2873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C:\Users\света\Desktop\НАРОДЫ СЕВЕРА\IMG_99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714620"/>
            <a:ext cx="2286016" cy="2589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6763352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443</TotalTime>
  <Words>329</Words>
  <Application>Microsoft Office PowerPoint</Application>
  <PresentationFormat>Экран (4:3)</PresentationFormat>
  <Paragraphs>41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Культура и быт народов Cевера </vt:lpstr>
      <vt:lpstr>Жилище</vt:lpstr>
      <vt:lpstr>Фольклор </vt:lpstr>
      <vt:lpstr>Одежда</vt:lpstr>
      <vt:lpstr>Презентация PowerPoint</vt:lpstr>
      <vt:lpstr>Обувь</vt:lpstr>
      <vt:lpstr>Презентация PowerPoint</vt:lpstr>
      <vt:lpstr>Аксессуары </vt:lpstr>
      <vt:lpstr>Игрушки</vt:lpstr>
      <vt:lpstr>Религия</vt:lpstr>
      <vt:lpstr>Кухня</vt:lpstr>
      <vt:lpstr>Народные промыслы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Куславкка-ςамрăк хула!</dc:title>
  <dc:creator>User</dc:creator>
  <cp:lastModifiedBy>Библиотека6</cp:lastModifiedBy>
  <cp:revision>55</cp:revision>
  <dcterms:created xsi:type="dcterms:W3CDTF">2009-10-27T14:50:38Z</dcterms:created>
  <dcterms:modified xsi:type="dcterms:W3CDTF">2020-10-07T02:32:51Z</dcterms:modified>
</cp:coreProperties>
</file>