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4" r:id="rId2"/>
    <p:sldId id="269" r:id="rId3"/>
    <p:sldId id="260" r:id="rId4"/>
    <p:sldId id="257" r:id="rId5"/>
    <p:sldId id="267" r:id="rId6"/>
    <p:sldId id="270" r:id="rId7"/>
    <p:sldId id="259" r:id="rId8"/>
    <p:sldId id="268" r:id="rId9"/>
    <p:sldId id="258" r:id="rId10"/>
    <p:sldId id="271" r:id="rId11"/>
    <p:sldId id="272" r:id="rId12"/>
    <p:sldId id="273" r:id="rId13"/>
    <p:sldId id="274" r:id="rId14"/>
    <p:sldId id="277" r:id="rId15"/>
    <p:sldId id="275" r:id="rId16"/>
    <p:sldId id="280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1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17.05.2024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96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17.05.2024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85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17.05.2024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76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17.05.2024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8686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17.05.2024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672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17.05.2024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904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17.05.2024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1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17.05.2024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410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17.05.2024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38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17.05.2024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45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17.05.2024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10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17.05.2024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34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17.05.2024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90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17.05.2024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03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17.05.2024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68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17.05.2024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70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5CA4-DAE5-4946-A5F0-0B4DD6C8E9FC}" type="datetimeFigureOut">
              <a:rPr lang="ru-RU" smtClean="0"/>
              <a:pPr/>
              <a:t>17.05.2024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72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5CA5CA4-DAE5-4946-A5F0-0B4DD6C8E9FC}" type="datetimeFigureOut">
              <a:rPr lang="ru-RU" smtClean="0"/>
              <a:pPr/>
              <a:t>17.05.2024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0D46F8-F610-4E33-B1DC-ADF73D96C8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86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au-ra.ru/netcat_files/2879_173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sz="quarter" idx="13"/>
          </p:nvPr>
        </p:nvSpPr>
        <p:spPr>
          <a:xfrm>
            <a:off x="0" y="2946400"/>
            <a:ext cx="12191999" cy="40513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Актуальность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новому Федеральному Государственному Образовательному Стандарту Дошкольного Образования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необходимо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следующие принципы образования: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познавательных интересов и действий ребенка в различных видах деятельности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и сотрудничество детей и взрослых, признание ребенка полноценным участником (субъектом) образовательных отношений;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инициативы детей в различных видах деятельности.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24063" y="285750"/>
            <a:ext cx="6615112" cy="1131888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8800" dirty="0"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http://nau-ra.ru/netcat_files/2884_2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57"/>
          <a:stretch/>
        </p:blipFill>
        <p:spPr bwMode="auto">
          <a:xfrm>
            <a:off x="0" y="-277812"/>
            <a:ext cx="12192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44664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chkollektor39.ru/uploads/tiny_mce/images/4e26126a5ca0ba1b7050edd44cba1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500"/>
            <a:ext cx="7505700" cy="473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07300" y="850900"/>
            <a:ext cx="44069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«ТЕМПЕРАТУРА»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ПОНЯТИЯМИ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«ТЕМПЕРАТУРА», «ГРАДУС», «НОЛЬ ГРАДУСОВ», «ТЕМПЕРАТУРА ТЕЛА ЧЕЛОВЕКА», «КОМФОРТНАЯ ТЕМПЕРАТУРА», «КИПЕНИЕ И ЗАМЕРЗАНИЕ ВОДЫ»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РЕБЕНКА ИЗМЕРЯТЬ ТЕМПЕРАТУРУ РАЗЛИЧНЫХ ОБЪЕКТОВ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ИНТЕРЕСА ДЕТЕЙ К ИССЛЕДОВАНИЯМ И ЭКСПЕРИМЕНТАМ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65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3-tub-ru.yandex.net/i?id=661105d85bfdd63618e3104f5f622350&amp;n=33&amp;h=215&amp;w=3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1038"/>
            <a:ext cx="8001000" cy="46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53400" y="863600"/>
            <a:ext cx="38735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«СВЕТ»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ПОНЯТИЯМИ «СВЕТ», «СКОРОСТЬ СВЕТА», «ОСВЕЩЕННОСТЬ»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СРАВНИВАТЬ ОСВЕЩЕННОСТЬ РАЗЛИЧНЫХ ОБЪЕКТОВ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ИНТЕРЕСА ДЕТЕЙ К ИССЛЕДОВАНИЯМ И ЭКСПЕРИМЕНТАМ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ОБЪЯСНИТЬ, КАК ОСВЕЩЕННОСТЬ ВЛИЯЕТ НА ЖИЗНЬ РАСТЕНИЙ И ДРУГИХ ЖИВЫХ ОРГАНИЗМОВ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ytimg.com/vi/yCQN6URrCP0/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9" b="7175"/>
          <a:stretch/>
        </p:blipFill>
        <p:spPr bwMode="auto">
          <a:xfrm>
            <a:off x="0" y="1155700"/>
            <a:ext cx="72009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04100" y="990600"/>
            <a:ext cx="44831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«ЭЛЕКТРИЧЕСТВО»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ОБЩЕЕ ПРЕДСТАВЛЕНИЕ ОБ ЭЛЕКТРИЧЕСТВЕ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ПОНЯТИЯМИ «ЭЛЕКТРИЧЕСКИЙ ТОК», «НАПРЯЖЕНИЕ»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ПРАВИЛАМИ БЕЗОПАСНОСТИ ПРИ РАБОТЕ С ЭЛЕКТРИЧЕСТВОМ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ИЗМЕРЯТЬ НАПРЯЖЕНИЕ В ПРОСТЕЙШИХ ЦЕПЯХ ЭЛЕКТРИЧЕСКОГО ТОКА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ИНТЕРЕСА ДЕТЕЙ К ИССЛЕДОВАНИЯМ И ЭКСПЕРИМЕНТАМ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4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chkollektor39.ru/uploads/tiny_mce/images/ce8d9d88c258167ff373ca0bae9e5f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100"/>
            <a:ext cx="7073900" cy="45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39000" y="1308100"/>
            <a:ext cx="47244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«КИСЛОТНОСТЬ»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ПОНЯТИЕМ «КИСЛОТНОСТЬ»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ИЗМЕРЯТЬ КИСЛОТНОСТЬ РАЗНЫХ ПРОДУКТОВ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ПОЛЕЗНЫМИ И ВРЕДНЫМИ СВОЙСТВАМИ ПРОДУКТОВ, СОДЕРЖАЩИХ КИСЛОТЫ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ИНТЕРЕСА ДЕТЕЙ К ИССЛЕДОВАНИЯМ И ЭКСПЕРИМЕНТАМ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6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dusnab.ru/upload/iblock/bf9/bf9c5200b9f7b2af577755f1fe5467a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9" r="18421"/>
          <a:stretch/>
        </p:blipFill>
        <p:spPr bwMode="auto">
          <a:xfrm>
            <a:off x="0" y="1219200"/>
            <a:ext cx="6946900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46900" y="1219200"/>
            <a:ext cx="52451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«ПУЛЬС»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ДЕТЕЙ С ОРГАНАМИ КРОВООБРАЩЕНИЯ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И УТОЧНЯТЬ ПРЕДСТАВЛЕНИЯ ДЕТЕЙ ОБ УСТРОЙСТВЕ И ФУНКЦИОНИРОВАНИИ ЧЕЛОВЕЧЕСКОГО ОРГАНИЗМА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ИЗМЕРЯТЬ ПУЛЬС ЧЕЛОВЕКА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СТРЕМЛЕНИЕ ВЕСТИ И ПОДДЕРЖИВАТЬ ЗДОРОВЫЙ ОБРАЗ ЖИЗНИ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ИНТЕРЕСА ДЕТЕЙ К ИССЛЕДОВАНИЯМ И ЭКСПЕРИМЕНТАМ</a:t>
            </a:r>
          </a:p>
        </p:txBody>
      </p:sp>
    </p:spTree>
    <p:extLst>
      <p:ext uri="{BB962C8B-B14F-4D97-AF65-F5344CB8AC3E}">
        <p14:creationId xmlns:p14="http://schemas.microsoft.com/office/powerpoint/2010/main" val="14357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2-tub-ru.yandex.net/i?id=7c2140b1889a570ec611deee51cda3cc&amp;n=33&amp;h=215&amp;w=3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20741" r="7359" b="6744"/>
          <a:stretch/>
        </p:blipFill>
        <p:spPr bwMode="auto">
          <a:xfrm>
            <a:off x="0" y="1155700"/>
            <a:ext cx="7366000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05700" y="1155700"/>
            <a:ext cx="45974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«СИЛА»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ПОНЯТИЕМ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СИЛЫ КАК ФИЗИЧЕСКОЙ ВЕЛИЧИНЫ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ПОНЯТИЕМ «ВЕС ПРЕДМЕТА»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ИЗМЕРЯТЬ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СРАВНИВАТЬ СИЛУ С ПОМОЩЬЮ ПРИБОРА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ИНТЕРЕСА ДЕТЕЙ К ИССЛЕДОВАНИЯМ И ЭКСПЕРИМЕНТАМ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88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dusnab.ru/upload/iblock/bf9/bf9c5200b9f7b2af577755f1fe5467a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9" r="18421"/>
          <a:stretch/>
        </p:blipFill>
        <p:spPr bwMode="auto">
          <a:xfrm>
            <a:off x="0" y="1219200"/>
            <a:ext cx="6946900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46900" y="1155700"/>
            <a:ext cx="52451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«МАГНИТНОЕ ПОЛЕ»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ПОНЯТИЯМИ «МАГНИТНОЕ ПОЛЕ», «МАГНИТНОЕ ПОЛЕ ЗЕМЛИ», «МАГНИТНЫЕ И НЕМАГНИТНЫЕ МАТЕРИАЛЫ», «КОЛЬЦЕВОЙ И ПЛОСКИЙ МАГНИТЫ»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ИЗМЕРЯТЬ ПОЛЕ РАЗЛИЧНЫХ МАГНИТОВ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НА ПРИМЕРАХ ВЗАИМОДЕЙСТВИЕ МАГНИТОВ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ИНТЕРЕСА ДЕТЕЙ К ИССЛЕДОВАНИЯМ И ЭКСПЕРИМЕНТАМ</a:t>
            </a:r>
          </a:p>
        </p:txBody>
      </p:sp>
    </p:spTree>
    <p:extLst>
      <p:ext uri="{BB962C8B-B14F-4D97-AF65-F5344CB8AC3E}">
        <p14:creationId xmlns:p14="http://schemas.microsoft.com/office/powerpoint/2010/main" val="23708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ytimg.com/vi/mODPmmQrd0s/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1" b="6805"/>
          <a:stretch/>
        </p:blipFill>
        <p:spPr bwMode="auto">
          <a:xfrm>
            <a:off x="0" y="1295400"/>
            <a:ext cx="7467600" cy="4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67600" y="1040527"/>
            <a:ext cx="4622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«ЗВУК»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ОРГАНОМ СЛУХА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ПЕРВИЧНЫЕ ЗНАНИЯ О ЗВУКЕ КАК О ФИЗИЧЕСКОМ ЯВЛЕНИИ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ПОНЯТИЯМИ «ЗВУК», «ЗВУКОВАЯ ВОЛНА», «ВЫСОКИЕ И НИЗКИЕ, ГРОМКИЕ И ТИХИЕ ЗВУКИ»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 ДЕТЯМ ВРЕД ГРОМКИХ ЗВУКОВ, РАССКАЗАТЬ О ПЛОХОМ ВОЗДЕЙСТВИИ ДЛИТЕЛЬНОГО ШУМА НА ОРГАНИЗМ ЧЕЛОВЕКА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ИНТЕРЕСА ДЕТЕЙ К ИССЛЕДОВАНИЯМ И ЭКСПЕРИМЕНТАМ</a:t>
            </a:r>
          </a:p>
        </p:txBody>
      </p:sp>
    </p:spTree>
    <p:extLst>
      <p:ext uri="{BB962C8B-B14F-4D97-AF65-F5344CB8AC3E}">
        <p14:creationId xmlns:p14="http://schemas.microsoft.com/office/powerpoint/2010/main" val="17510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12051"/>
            <a:ext cx="1219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РЕАЛИЗУЯ ДАННЫЕ ПРИНЦИПЫ, РЕШАЮТСЯ СЛЕДУЮЩИЕ ЗАДАЧИ: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ВАРИАТИВНОСТИ И РАЗНООБРАЗИЯ СОДЕРЖАНИЯ ПРОГРАММ И ОРГАНИЗАЦИОННЫХ ФОРМ ДОШКОЛЬНОГО ОБРАЗОВАНИЯ;</a:t>
            </a:r>
          </a:p>
          <a:p>
            <a:pPr marL="285750" indent="-285750">
              <a:buFontTx/>
              <a:buChar char="-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ФОРМИРОВАНИЯ ПРОГРАММ РАЗЛИЧНОЙ НАПРАВЛЕННОСТИ С УЧЕТОМ ОБРАЗОВАТЕЛЬНЫХ ПОТРЕБНОСТЕЙ, СПОСОБНОСТЕЙ И СОСТОЯНИЯ ЗДОРОВЬЯ ДЕТЕЙ;</a:t>
            </a:r>
          </a:p>
          <a:p>
            <a:pPr marL="285750" indent="-285750">
              <a:buFontTx/>
              <a:buChar char="-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ОБЩЕЙ КУЛЬТУРЫ ЛИЧНОСТИ ДЕТЕЙ, В ТОМ ЧИСЛЕ ЦЕННОСТЕЙ ЗДОРОВОГО ОБРАЗА ЖИЗНИ, РАЗВИТИЯ СОЦИАЛЬНЫХ, НРАВСТВЕННЫХ, ЭСТЕТИЧЕСКИХ , ИНТЕЛЛЕКТУАЛЬНЫХ, ФИЗИЧЕСКИХ КАЧЕСТВ, ИНИЦИАТИВНОСТИ, САМОСТОЯТЕЛЬНОСТИ, ОТВЕТСТВЕННОСТИ РЕБЕНКА, ФОРМИРОВАНИЕ ПРЕДПОСЫЛОК ДЛЯ УЧЕБНОЙ ДЕЯТЕЛЬНОСТИ.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nau-ra.ru/netcat_files/2884_2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57"/>
          <a:stretch/>
        </p:blipFill>
        <p:spPr bwMode="auto">
          <a:xfrm>
            <a:off x="0" y="10001"/>
            <a:ext cx="12192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sz="quarter" idx="13"/>
          </p:nvPr>
        </p:nvSpPr>
        <p:spPr>
          <a:xfrm>
            <a:off x="558800" y="836614"/>
            <a:ext cx="10579099" cy="505618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«Наураша в стране Наурандии»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ЦИФРОВАЯ ЛАБОРАТОРИЯ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дошкольников.</a:t>
            </a:r>
          </a:p>
          <a:p>
            <a:pPr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ГЛАВНЫХ ЦЕЛЕЙ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ЦИФРОВОЙ ЛАБОРАТОРИИ:</a:t>
            </a:r>
          </a:p>
          <a:p>
            <a:pPr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ПРИОТКРЫТЬ ДВЕРЬ ДОШКОЛЬИКАМ В МИР ФИЗИКИ, ХИМИИ, БИОЛОГИИ С НАДЕЖДОЙ  НА ДАЛЬНЕЙШЕЕ ИЗУЧЕНИЕ ЭТИХ ПРЕДМЕТНЫХ ОБЛАСТЕЙ В СРЕДНЕЙ И СТАРШЕЙ ШКОЛЕ С БОЛЬШИМ ИНТЕРЕСОМ И ЖЕЛАНИЕМ. </a:t>
            </a:r>
            <a:endParaRPr lang="ru-RU" altLang="ru-RU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24063" y="285750"/>
            <a:ext cx="6615112" cy="1131888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8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0598185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024063" y="285750"/>
            <a:ext cx="6615112" cy="1131888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88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AutoShape 2" descr="http://www.doshkolka.ru/images/catalog/product/resized/naurasha-6_190x190.jpg"/>
          <p:cNvSpPr>
            <a:spLocks noChangeAspect="1" noChangeArrowheads="1"/>
          </p:cNvSpPr>
          <p:nvPr/>
        </p:nvSpPr>
        <p:spPr bwMode="auto">
          <a:xfrm>
            <a:off x="1851024" y="1968502"/>
            <a:ext cx="4727576" cy="461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http://www.doshkolka.ru/images/catalog/product/resized/naurasha-6_190x1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6" descr="http://www.doshkolka.ru/images/catalog/product/resized/naurasha-6_190x190.jpg"/>
          <p:cNvSpPr>
            <a:spLocks noChangeAspect="1" noChangeArrowheads="1"/>
          </p:cNvSpPr>
          <p:nvPr/>
        </p:nvSpPr>
        <p:spPr bwMode="auto">
          <a:xfrm>
            <a:off x="4892675" y="600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1" name="Picture 7" descr="http://nau-ra.ru/netcat_files/2879_1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673100"/>
            <a:ext cx="5613400" cy="618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914400" y="673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+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0375" y="973683"/>
            <a:ext cx="628332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лаборатория состоит из восьми сцен, посвященных разным темам (по количеству датчиков): температура, свет, звук, магнитное поле, электричество, сила, пульс,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кислотность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Датчики выполнены в виде божьих коровок и подключаются непосредственно к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компьютеру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оборудование находится в тематическом лотке.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9548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00" y="1048435"/>
            <a:ext cx="6756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ЛАБОРАТОРИЙ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электричество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магнитное поле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сила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пульс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кислотность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://www.maam.ru/upload/blogs/detsad-2904-14595745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" b="12889"/>
          <a:stretch/>
        </p:blipFill>
        <p:spPr bwMode="auto">
          <a:xfrm>
            <a:off x="7035801" y="1"/>
            <a:ext cx="5156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18570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Комплектация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комплектов по всем темам имеются: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датчик «Божья коровка»,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измеряющий соответствующую теме физическую величину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набор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вспомогательных предметов для измерений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сопутствующая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программа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брошюра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методическими рекомендациями по проведению занятий и объяснением настроек компьютерных сцен.</a:t>
            </a:r>
          </a:p>
        </p:txBody>
      </p:sp>
      <p:pic>
        <p:nvPicPr>
          <p:cNvPr id="3" name="Picture 2" descr="http://nau-ra.ru/netcat_files/2884_2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57"/>
          <a:stretch/>
        </p:blipFill>
        <p:spPr bwMode="auto">
          <a:xfrm>
            <a:off x="0" y="0"/>
            <a:ext cx="12192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22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sz="quarter" idx="13"/>
          </p:nvPr>
        </p:nvSpPr>
        <p:spPr>
          <a:xfrm>
            <a:off x="4495800" y="1701800"/>
            <a:ext cx="7366000" cy="3619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Мультипликационный герой Наураша помогает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маленьким исследователям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датчиков познакомиться с различными явлениями в игровой увлекательной форме.</a:t>
            </a:r>
          </a:p>
          <a:p>
            <a:pPr algn="r"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</a:t>
            </a:r>
            <a:endParaRPr lang="ru-RU" alt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24063" y="285750"/>
            <a:ext cx="6615112" cy="1131888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8800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logicplay.ru/upload/iblock/a8d/a8d9052ccb68e688efa76736db2c384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9700"/>
            <a:ext cx="4137025" cy="656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76249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0" y="3433893"/>
            <a:ext cx="12192000" cy="3424107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работы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лаборатории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педагога с небольшой группой детей (10 -12 детей)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заданий построена на сравнении показателей, полученных в ходе проведения эксперимента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настройки индивидуальной последовательности заданий внутри игры;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повторить эксперимент.</a:t>
            </a:r>
          </a:p>
        </p:txBody>
      </p:sp>
      <p:pic>
        <p:nvPicPr>
          <p:cNvPr id="5" name="Picture 2" descr="http://nau-ra.ru/netcat_files/2884_2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57"/>
          <a:stretch/>
        </p:blipFill>
        <p:spPr bwMode="auto">
          <a:xfrm>
            <a:off x="0" y="0"/>
            <a:ext cx="12192000" cy="355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16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024063" y="285750"/>
            <a:ext cx="6615112" cy="1131888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88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550841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nau-ra.ru/netcat_files/2884_2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57"/>
          <a:stretch/>
        </p:blipFill>
        <p:spPr bwMode="auto">
          <a:xfrm>
            <a:off x="0" y="1"/>
            <a:ext cx="12192000" cy="355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09800" y="3781673"/>
            <a:ext cx="81153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ЗАНЯТИЕ СОСТОИТ ИЗ 5 ЭТАПОВ: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ПРОБЛЕМЫ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ЗНАНИЙ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ВЫДВИЖЕНИЕ ГИПОТЕЗ – ПРЕДПОЛОЖЕНИЙ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РЕШЕНИЯ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СИСТЕМУ ЗНАНИЙ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45874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396</TotalTime>
  <Words>613</Words>
  <Application>Microsoft Office PowerPoint</Application>
  <PresentationFormat>Широкоэкранный</PresentationFormat>
  <Paragraphs>112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Monotype Corsiva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Зеткина</dc:creator>
  <cp:lastModifiedBy>Мадина</cp:lastModifiedBy>
  <cp:revision>47</cp:revision>
  <dcterms:created xsi:type="dcterms:W3CDTF">2016-08-17T15:49:35Z</dcterms:created>
  <dcterms:modified xsi:type="dcterms:W3CDTF">2024-05-17T14:05:43Z</dcterms:modified>
</cp:coreProperties>
</file>