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8B4E-8877-4213-B53A-20CC2E7CB5DE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2F5C-8A22-4423-9C3C-465ACDD25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metod-kopilka.ru/images/doc/48/43282/hello_html_78bf9e8e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968020"/>
            <a:ext cx="5400600" cy="35283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12968" cy="22322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 играя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«Ориентировка в пространстве»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mypresentation.ru/documents/aebe8764fefcba959524ffb9c8f16da4/img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100"/>
            <a:ext cx="2976331" cy="2016225"/>
          </a:xfrm>
          <a:prstGeom prst="rect">
            <a:avLst/>
          </a:prstGeom>
          <a:noFill/>
        </p:spPr>
      </p:pic>
      <p:pic>
        <p:nvPicPr>
          <p:cNvPr id="7" name="Picture 2" descr="https://i.pinimg.com/736x/91/dc/84/91dc841d22b7df60781cac067bda455d--clipart-ta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0"/>
            <a:ext cx="24837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288032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887" y="2276872"/>
            <a:ext cx="6408713" cy="418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752528" cy="106613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НАХОДИТСЯ?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lh6.ggpht.com/SUoP-UK4leZfBE0FInYFTMXwMbNes0kV6qtoOD-VkESIcWlHNLEOw3H1AiOruf54tB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966" y="1988840"/>
            <a:ext cx="3773219" cy="2358263"/>
          </a:xfrm>
          <a:prstGeom prst="rect">
            <a:avLst/>
          </a:prstGeom>
          <a:noFill/>
        </p:spPr>
      </p:pic>
      <p:pic>
        <p:nvPicPr>
          <p:cNvPr id="2052" name="Picture 4" descr="http://printonic.ru/uploads/images/2016/03/26/.tmb/thumb_img_56f695fc785f0_resize_900_50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92696"/>
            <a:ext cx="2624363" cy="2592288"/>
          </a:xfrm>
          <a:prstGeom prst="rect">
            <a:avLst/>
          </a:prstGeom>
          <a:noFill/>
        </p:spPr>
      </p:pic>
      <p:pic>
        <p:nvPicPr>
          <p:cNvPr id="2054" name="Picture 6" descr="https://lh5.ggpht.com/gHZvUwiokOtfqd4EBp1HTpuERQBbof-yo5iAzKuXQ4rL-lWaXBDjJ-bta-iqEXMbW3Pc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2338" y="548680"/>
            <a:ext cx="3686808" cy="2304256"/>
          </a:xfrm>
          <a:prstGeom prst="rect">
            <a:avLst/>
          </a:prstGeom>
          <a:noFill/>
        </p:spPr>
      </p:pic>
      <p:pic>
        <p:nvPicPr>
          <p:cNvPr id="2056" name="Picture 8" descr="http://boombob.ru/resize.php?id=76089&amp;num=8&amp;width=515&amp;height=555.4642857142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77072"/>
            <a:ext cx="2232248" cy="2405627"/>
          </a:xfrm>
          <a:prstGeom prst="rect">
            <a:avLst/>
          </a:prstGeom>
          <a:noFill/>
        </p:spPr>
      </p:pic>
      <p:pic>
        <p:nvPicPr>
          <p:cNvPr id="2058" name="Picture 10" descr="https://lh5.ggpht.com/VAonXd0GErwNtV2E-ujkW1HuAEqoZLyKVUkmRwocMhHDmrW6O5NfE0fYA3M98l3f70U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269" y="4149080"/>
            <a:ext cx="3715612" cy="2322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680520" cy="1143000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baby-upgrade.ru/wa-data/public/shop/products/29/39/43929/images/76870/76870.750x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988840"/>
            <a:ext cx="2238794" cy="2736304"/>
          </a:xfrm>
          <a:prstGeom prst="rect">
            <a:avLst/>
          </a:prstGeom>
          <a:noFill/>
        </p:spPr>
      </p:pic>
      <p:pic>
        <p:nvPicPr>
          <p:cNvPr id="19462" name="Picture 6" descr="https://avatars.mds.yandex.net/get-marketpic/168879/market_qLxBHp-0nCXNJvQhWYibmA/ori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20687"/>
            <a:ext cx="2016224" cy="2159881"/>
          </a:xfrm>
          <a:prstGeom prst="rect">
            <a:avLst/>
          </a:prstGeom>
          <a:noFill/>
        </p:spPr>
      </p:pic>
      <p:pic>
        <p:nvPicPr>
          <p:cNvPr id="19464" name="Picture 8" descr="https://odezhda-master.ru/images/apix/products/2017/08/11/99b742ed8bb44f24a989c2587c9ed3b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149080"/>
            <a:ext cx="3462432" cy="2307387"/>
          </a:xfrm>
          <a:prstGeom prst="rect">
            <a:avLst/>
          </a:prstGeom>
          <a:noFill/>
        </p:spPr>
      </p:pic>
      <p:pic>
        <p:nvPicPr>
          <p:cNvPr id="19466" name="Picture 10" descr="http://ean13.org/pictures/Goods/6934666057037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73016"/>
            <a:ext cx="2822411" cy="2649488"/>
          </a:xfrm>
          <a:prstGeom prst="rect">
            <a:avLst/>
          </a:prstGeom>
          <a:noFill/>
        </p:spPr>
      </p:pic>
      <p:pic>
        <p:nvPicPr>
          <p:cNvPr id="19468" name="Picture 12" descr="http://market.ex.ua/img/naduvnye-prinadlezhnosti-i-bassejny/normal/melissadoug_myach_morskaya_zvezda_md6436_1408050061231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90872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184576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 НАХОДИТСЯ  СЛЕВА ВВЕРХУ?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danya-baby.ru/70205-large_default/zavarochnyj-chajnik-1000-ml-470-29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0648"/>
            <a:ext cx="2808312" cy="2808313"/>
          </a:xfrm>
          <a:prstGeom prst="rect">
            <a:avLst/>
          </a:prstGeom>
          <a:noFill/>
        </p:spPr>
      </p:pic>
      <p:sp>
        <p:nvSpPr>
          <p:cNvPr id="1034" name="AutoShape 10" descr="http://banan.kg/u/images/8297/657684_452449_xxl.jpg?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ecure.img2-fg.wfcdn.com/im/68031884/resize-h800%5Ecompr-r85/5399/5399500/1%20Qt.%20Enamled%20Cast%20Iron%20Round%20French%20Ove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124744"/>
            <a:ext cx="2901202" cy="1728192"/>
          </a:xfrm>
          <a:prstGeom prst="rect">
            <a:avLst/>
          </a:prstGeom>
          <a:noFill/>
        </p:spPr>
      </p:pic>
      <p:pic>
        <p:nvPicPr>
          <p:cNvPr id="1038" name="Picture 14" descr="https://static.price.ru/images/models/1000x1000/posuda-dlya-malishey/canpol-miska-plastikovaya-art.-4-412-12-mes.-cvet-krasniy-84280321/03e68bfe9a8d1f918faa3e8ae157d26c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356992"/>
            <a:ext cx="2880320" cy="3334485"/>
          </a:xfrm>
          <a:prstGeom prst="rect">
            <a:avLst/>
          </a:prstGeom>
          <a:noFill/>
        </p:spPr>
      </p:pic>
      <p:pic>
        <p:nvPicPr>
          <p:cNvPr id="1040" name="Picture 16" descr="http://sporting.allbestgoods.org/img/products/34398-kruzhka-dlja-svch-tachki-2-350-ml-ot-stor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05" y="3501008"/>
            <a:ext cx="2772308" cy="2772308"/>
          </a:xfrm>
          <a:prstGeom prst="rect">
            <a:avLst/>
          </a:prstGeom>
          <a:noFill/>
        </p:spPr>
      </p:pic>
      <p:pic>
        <p:nvPicPr>
          <p:cNvPr id="1042" name="Picture 18" descr="https://ozon-st.cdn.ngenix.net/multimedia/audio_cd_covers/101826239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324877"/>
            <a:ext cx="2880320" cy="225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0324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НАХОДИТСЯ СПРАВА ВНИЗУ?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fs00.infourok.ru/images/doc/105/124042/hello_html_37549ad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836712"/>
            <a:ext cx="3024336" cy="1609632"/>
          </a:xfrm>
          <a:prstGeom prst="rect">
            <a:avLst/>
          </a:prstGeom>
          <a:noFill/>
        </p:spPr>
      </p:pic>
      <p:pic>
        <p:nvPicPr>
          <p:cNvPr id="18436" name="Picture 4" descr="http://hovrashok.com.ua/images/Jan/07/29f8aaa29f8a319ffb5bd8cfc8330f4b/mini_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861048"/>
            <a:ext cx="3408115" cy="2539380"/>
          </a:xfrm>
          <a:prstGeom prst="rect">
            <a:avLst/>
          </a:prstGeom>
          <a:noFill/>
        </p:spPr>
      </p:pic>
      <p:pic>
        <p:nvPicPr>
          <p:cNvPr id="18438" name="Picture 6" descr="http://printonic.ru/uploads/images/2016/02/22/.tmb/thumb_img_56cab6f42a80b_resize_900_50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77072"/>
            <a:ext cx="4093954" cy="2238028"/>
          </a:xfrm>
          <a:prstGeom prst="rect">
            <a:avLst/>
          </a:prstGeom>
          <a:noFill/>
        </p:spPr>
      </p:pic>
      <p:pic>
        <p:nvPicPr>
          <p:cNvPr id="18442" name="Picture 10" descr="https://www.picpng.com/images/large/motorcycle-bike-red-motorbike-transparent-image-7768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908720"/>
            <a:ext cx="2476743" cy="2016224"/>
          </a:xfrm>
          <a:prstGeom prst="rect">
            <a:avLst/>
          </a:prstGeom>
          <a:noFill/>
        </p:spPr>
      </p:pic>
      <p:pic>
        <p:nvPicPr>
          <p:cNvPr id="18444" name="Picture 12" descr="https://ds04.infourok.ru/uploads/ex/039c/00138b9b-8ba9cc6b/hello_html_58d8511e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348880"/>
            <a:ext cx="3347864" cy="188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446449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НАХОДИТСЯ ПО СЕРЕДИНЕ?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moziru.com/images/furniture-clipart-house-furniture-1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8640"/>
            <a:ext cx="2775805" cy="3416955"/>
          </a:xfrm>
          <a:prstGeom prst="rect">
            <a:avLst/>
          </a:prstGeom>
          <a:noFill/>
        </p:spPr>
      </p:pic>
      <p:pic>
        <p:nvPicPr>
          <p:cNvPr id="17412" name="Picture 4" descr="http://gost-mebel.ru/wp-content/uploads/2017/05/0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6495" y="332656"/>
            <a:ext cx="2747505" cy="2894529"/>
          </a:xfrm>
          <a:prstGeom prst="rect">
            <a:avLst/>
          </a:prstGeom>
          <a:noFill/>
        </p:spPr>
      </p:pic>
      <p:pic>
        <p:nvPicPr>
          <p:cNvPr id="17414" name="Picture 6" descr="http://www.coollady.ru/pic/0004/056/003_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3528392" cy="2446352"/>
          </a:xfrm>
          <a:prstGeom prst="rect">
            <a:avLst/>
          </a:prstGeom>
          <a:noFill/>
        </p:spPr>
      </p:pic>
      <p:pic>
        <p:nvPicPr>
          <p:cNvPr id="17416" name="Picture 8" descr="https://www.meleto.ru/image/cache/catalog/products/Vasilievskiy_lesokombinat/stulya_detskie/stul_detskiy_3-1200x80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772816"/>
            <a:ext cx="4428492" cy="2952328"/>
          </a:xfrm>
          <a:prstGeom prst="rect">
            <a:avLst/>
          </a:prstGeom>
          <a:noFill/>
        </p:spPr>
      </p:pic>
      <p:pic>
        <p:nvPicPr>
          <p:cNvPr id="17418" name="Picture 10" descr="https://png.pngtree.com/element_origin_min_pic/16/05/25/15574555e29f619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861048"/>
            <a:ext cx="3312368" cy="247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НАХОДИТСЯ СПРАВА ОТ СТОЛА?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mg-fotki.yandex.ru/get/5607/47407354.225/0_82343_1bb2b077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2420888"/>
            <a:ext cx="1872208" cy="2656428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4609/47407354.225/0_82349_ca3cb4a9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68550" y="2204864"/>
            <a:ext cx="3106852" cy="2746315"/>
          </a:xfrm>
          <a:prstGeom prst="rect">
            <a:avLst/>
          </a:prstGeom>
          <a:noFill/>
        </p:spPr>
      </p:pic>
      <p:pic>
        <p:nvPicPr>
          <p:cNvPr id="16394" name="Picture 10" descr="http://mebel-in.ru/images/stories/virtuemart/product/%D0%A2%D0%B0%D0%B1%D1%83%D1%80%D0%B5%D1%82%20%D0%BF%D1%80%D1%8F%D0%BC%D0%B0%D1%8F%20%D0%BD%D0%BE%D0%B3%D0%B0%20%D0%BC%D0%B0%D1%81%D1%81%D0%B8%D0%B2%20(%D0%91%D0%BE%D1%80%D0%BE%D0%B2%D0%B8%D1%87%D0%B8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36912"/>
            <a:ext cx="315824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НАХОДИТСЯ СЛЕВА ОТ КОРОВЫ?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farmtoysonline.co.uk/images/products/large/166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196752"/>
            <a:ext cx="4698031" cy="4176464"/>
          </a:xfrm>
          <a:prstGeom prst="rect">
            <a:avLst/>
          </a:prstGeom>
          <a:noFill/>
        </p:spPr>
      </p:pic>
      <p:pic>
        <p:nvPicPr>
          <p:cNvPr id="6" name="Рисунок 5" descr="http://i.playground.ru/i/83/46/36/00/pix/image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636912"/>
            <a:ext cx="168438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5/10/26/15615653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2780928"/>
            <a:ext cx="1409700" cy="189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topfonpack.ru/uploads/images/k/a/r/kartinki_v_kl_tinku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980728"/>
            <a:ext cx="3600400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Поделите лист пополам горизонтальной линией.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Нарисуйте на верхней половинке в правом верхнем углу треугольник, в нижнем левом углу круг, верхнем левом углу- квадрат, а в нижнем правом- прямоугольник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732240" y="1052736"/>
            <a:ext cx="2016224" cy="1944216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7584" y="4581128"/>
            <a:ext cx="1872208" cy="172819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1800200" cy="15841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869160"/>
            <a:ext cx="2448272" cy="13681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88640"/>
            <a:ext cx="5904656" cy="581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Учимся играя  «Ориентировка в пространстве»</vt:lpstr>
      <vt:lpstr>ЧТО ГДЕ НАХОДИТСЯ?</vt:lpstr>
      <vt:lpstr>Слайд 3</vt:lpstr>
      <vt:lpstr>ЧТО НАХОДИТСЯ  СЛЕВА ВВЕРХУ?</vt:lpstr>
      <vt:lpstr>ЧТО НАХОДИТСЯ СПРАВА ВНИЗУ?</vt:lpstr>
      <vt:lpstr>ЧТО НАХОДИТСЯ ПО СЕРЕДИНЕ?</vt:lpstr>
      <vt:lpstr>ЧТО НАХОДИТСЯ СПРАВА ОТ СТОЛА?</vt:lpstr>
      <vt:lpstr>КТО НАХОДИТСЯ СЛЕВА ОТ КОРОВЫ?</vt:lpstr>
      <vt:lpstr>Слайд 9</vt:lpstr>
      <vt:lpstr>МОЛОДЦЫ!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играя «Ориентировка на листе»</dc:title>
  <dc:creator>Мама</dc:creator>
  <cp:lastModifiedBy>ПК</cp:lastModifiedBy>
  <cp:revision>19</cp:revision>
  <dcterms:created xsi:type="dcterms:W3CDTF">2018-06-26T09:26:30Z</dcterms:created>
  <dcterms:modified xsi:type="dcterms:W3CDTF">2021-02-02T16:06:10Z</dcterms:modified>
</cp:coreProperties>
</file>