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3" r:id="rId5"/>
    <p:sldId id="292" r:id="rId6"/>
    <p:sldId id="265" r:id="rId7"/>
    <p:sldId id="290" r:id="rId8"/>
    <p:sldId id="29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6DE0BEA-6E26-477E-ACC0-7E3315C92E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5615" y="569343"/>
            <a:ext cx="8091576" cy="253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«Формирование патриотических чувств </a:t>
            </a:r>
            <a:endParaRPr lang="ru-RU" sz="4400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4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 </a:t>
            </a:r>
            <a:r>
              <a:rPr lang="ru-RU" sz="4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дошкольников»</a:t>
            </a:r>
            <a:endParaRPr lang="ru-RU" sz="44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38226" y="6202392"/>
            <a:ext cx="4028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Подготовила: Абдурагимова З.И.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47" y="4091492"/>
            <a:ext cx="4265642" cy="2766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3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9125" y="396816"/>
            <a:ext cx="107485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«Любовь к родному краю, родной культуре, родной речи начинается с малого – с любви к своей семье, к своему </a:t>
            </a:r>
            <a:r>
              <a:rPr lang="ru-RU" sz="2000" b="1" dirty="0" smtClean="0">
                <a:solidFill>
                  <a:srgbClr val="C00000"/>
                </a:solidFill>
              </a:rPr>
              <a:t>дому, </a:t>
            </a:r>
            <a:r>
              <a:rPr lang="ru-RU" sz="2000" b="1" dirty="0">
                <a:solidFill>
                  <a:srgbClr val="C00000"/>
                </a:solidFill>
              </a:rPr>
              <a:t>к своему детскому саду.  Постепенно расширяясь, эта любовь      переходит   в любовь к родной стране, к её истории, прошлому и настоящему, ко всему человечеству»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r>
              <a:rPr lang="ru-RU" sz="2000" b="1" i="1" dirty="0">
                <a:solidFill>
                  <a:srgbClr val="C00000"/>
                </a:solidFill>
              </a:rPr>
              <a:t>Д.С. Лихачёв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24" y="1465300"/>
            <a:ext cx="5197565" cy="354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39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287" y="120770"/>
            <a:ext cx="1140412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настоящее время одной из наиболее важных и глобальных проблем общества является состояние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духовного 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нравственного здоровья россиян. Концепция дошкольного образования поставила перед педагогами дошкольных учреждений задачи формирования человека здорового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физически 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духовно, богатого нравственно,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творческого 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думающего. </a:t>
            </a:r>
            <a:endParaRPr lang="ru-RU" sz="2400" b="1" dirty="0">
              <a:solidFill>
                <a:srgbClr val="002060"/>
              </a:solidFill>
              <a:effectLst/>
              <a:latin typeface="Calibri"/>
              <a:ea typeface="Calibri"/>
              <a:cs typeface="Microsoft New Tai Lue" panose="020B05020402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37" y="2644353"/>
            <a:ext cx="3523547" cy="34634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638" y="2644353"/>
            <a:ext cx="3006792" cy="3898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6" y="2644353"/>
            <a:ext cx="3079630" cy="41061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3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3298" y="198408"/>
            <a:ext cx="1168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широком понимании патриотизм трактуется как олицетворение любви к своей Родине, активная сопричастность к ее истории, культуре, природе, к современной жизни, ее достижениям и проблемам. 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55" y="1732574"/>
            <a:ext cx="3000390" cy="4132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901713"/>
            <a:ext cx="4476303" cy="335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1964255"/>
            <a:ext cx="45974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15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30" y="1497223"/>
            <a:ext cx="4012594" cy="246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Югорка\Desktop\PHOTO-2023-02-28-14-24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4"/>
          <a:stretch/>
        </p:blipFill>
        <p:spPr bwMode="auto">
          <a:xfrm>
            <a:off x="3875782" y="3965333"/>
            <a:ext cx="4457690" cy="2737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9" y="1927044"/>
            <a:ext cx="2636200" cy="321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94" y="1842941"/>
            <a:ext cx="3574518" cy="338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903" y="163900"/>
            <a:ext cx="11881448" cy="1421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группе был разработан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 тему «Семейные традиции – любимое блюдо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моей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направленный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интереса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дошкольника к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семейным традициям 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 «традиции» у воспитанника.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2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8792" y="163902"/>
            <a:ext cx="11628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как период становления личности имеет свои потенциальные возможности для формирования высших нравственных чувств, к которым и относится чувство патриотизма.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08" y="4532980"/>
            <a:ext cx="3040184" cy="2279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75185"/>
            <a:ext cx="1696657" cy="39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40" y="4571203"/>
            <a:ext cx="2917063" cy="219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14" y="3056045"/>
            <a:ext cx="1959737" cy="251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37" y="1894689"/>
            <a:ext cx="2134621" cy="2423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256" y="1891368"/>
            <a:ext cx="2261635" cy="22965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56" y="1973346"/>
            <a:ext cx="3266534" cy="213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476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60" y="207035"/>
            <a:ext cx="11714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Только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 совместной работе детского сада и семьи можно воспитать полноценного гражданина нашей страны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09" y="1636078"/>
            <a:ext cx="8063675" cy="522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784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9405" y="526212"/>
            <a:ext cx="833311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Задачи на следующий год:</a:t>
            </a:r>
            <a:endParaRPr lang="ru-RU" sz="20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 Продолжить работу по теме: «Формирование патриотических чувств у дошкольников» (согласно возрастной группе);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 Продолжить работу по разработке новых игр и игровых упражнений по данной теме;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3. Изучить новинки методической литературы;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4. В работе с родителями планирую включать анкеты,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беседы,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организации совместных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развлечений.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5. Продолжать способствовать активному вовлечению родителей в совместную деятельность с ребёнком в условиях семьи и детского сада.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20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40716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502</TotalTime>
  <Words>252</Words>
  <Application>Microsoft Office PowerPoint</Application>
  <PresentationFormat>Широкоэкранный</PresentationFormat>
  <Paragraphs>17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Calibri</vt:lpstr>
      <vt:lpstr>Franklin Gothic Book</vt:lpstr>
      <vt:lpstr>Franklin Gothic Medium</vt:lpstr>
      <vt:lpstr>Microsoft New Tai Lue</vt:lpstr>
      <vt:lpstr>Times New Roman</vt:lpstr>
      <vt:lpstr>Tunga</vt:lpstr>
      <vt:lpstr>Wingdings</vt:lpstr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Мадина</cp:lastModifiedBy>
  <cp:revision>28</cp:revision>
  <dcterms:created xsi:type="dcterms:W3CDTF">2022-02-12T15:54:48Z</dcterms:created>
  <dcterms:modified xsi:type="dcterms:W3CDTF">2024-03-19T14:32:06Z</dcterms:modified>
</cp:coreProperties>
</file>