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9" r:id="rId3"/>
    <p:sldId id="270" r:id="rId4"/>
    <p:sldId id="280" r:id="rId5"/>
    <p:sldId id="271" r:id="rId6"/>
    <p:sldId id="263" r:id="rId7"/>
    <p:sldId id="278" r:id="rId8"/>
    <p:sldId id="260" r:id="rId9"/>
    <p:sldId id="277" r:id="rId10"/>
    <p:sldId id="267" r:id="rId11"/>
    <p:sldId id="272" r:id="rId12"/>
    <p:sldId id="273" r:id="rId13"/>
    <p:sldId id="274" r:id="rId14"/>
  </p:sldIdLst>
  <p:sldSz cx="9144000" cy="6858000" type="screen4x3"/>
  <p:notesSz cx="6858000" cy="9144000"/>
  <p:custDataLst>
    <p:tags r:id="rId1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029" autoAdjust="0"/>
  </p:normalViewPr>
  <p:slideViewPr>
    <p:cSldViewPr>
      <p:cViewPr>
        <p:scale>
          <a:sx n="88" d="100"/>
          <a:sy n="88" d="100"/>
        </p:scale>
        <p:origin x="-876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56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420888"/>
            <a:ext cx="7344816" cy="1440160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339752" y="14401"/>
            <a:ext cx="669674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4401"/>
            <a:ext cx="669674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340768"/>
            <a:ext cx="8712968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Светлана\Desktop\Рисунок1.jpg"/>
          <p:cNvPicPr>
            <a:picLocks noChangeAspect="1" noChangeArrowheads="1"/>
          </p:cNvPicPr>
          <p:nvPr/>
        </p:nvPicPr>
        <p:blipFill rotWithShape="1">
          <a:blip r:embed="rId3"/>
          <a:srcRect t="51151" r="53763"/>
          <a:stretch/>
        </p:blipFill>
        <p:spPr bwMode="auto">
          <a:xfrm flipV="1">
            <a:off x="-120689" y="-6612"/>
            <a:ext cx="9289908" cy="6864612"/>
          </a:xfrm>
          <a:prstGeom prst="rect">
            <a:avLst/>
          </a:prstGeom>
          <a:noFill/>
        </p:spPr>
      </p:pic>
      <p:pic>
        <p:nvPicPr>
          <p:cNvPr id="7" name="Picture 2" descr="E:\Блюда23\Шаблоны\1613658585_61-p-fon-dlya-prezentatsii-povar-8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3605" r="31250" b="2655"/>
          <a:stretch>
            <a:fillRect/>
          </a:stretch>
        </p:blipFill>
        <p:spPr bwMode="auto">
          <a:xfrm flipH="1">
            <a:off x="72651" y="3469385"/>
            <a:ext cx="2096988" cy="322042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285728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 автономное дошкольное образовательное учреждение </a:t>
            </a:r>
            <a:b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комбинированного вида «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Югорка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052736"/>
            <a:ext cx="85689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24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«Семейные традиции – любимое блюдо  моей семьи»</a:t>
            </a:r>
            <a:r>
              <a:rPr lang="ru-RU" sz="28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79405" y="3789040"/>
            <a:ext cx="23762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проекта: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Хасанова </a:t>
            </a:r>
            <a:r>
              <a:rPr lang="ru-RU" b="1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Алиана</a:t>
            </a:r>
            <a:endParaRPr lang="ru-RU" b="1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Научные руководители:</a:t>
            </a:r>
          </a:p>
          <a:p>
            <a:pPr algn="r"/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Абдурагимова З.И.</a:t>
            </a:r>
          </a:p>
          <a:p>
            <a:pPr algn="r"/>
            <a:r>
              <a:rPr lang="ru-RU" b="1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Бухтиярова</a:t>
            </a:r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С.А.</a:t>
            </a:r>
            <a:endParaRPr lang="ru-RU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6248" y="6000768"/>
            <a:ext cx="891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Покачи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2023 г.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C:\Users\Светлана\Desktop\1674059178_papik-pro-p-echpochmak-risunok-1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1" t="5366" r="67411" b="61554"/>
          <a:stretch>
            <a:fillRect/>
          </a:stretch>
        </p:blipFill>
        <p:spPr bwMode="auto">
          <a:xfrm rot="1673172">
            <a:off x="269714" y="4893117"/>
            <a:ext cx="1661784" cy="1246338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25" y="2339519"/>
            <a:ext cx="4320480" cy="28990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79712" y="642918"/>
            <a:ext cx="5620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приготовления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эчпочмака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464983" y="3178983"/>
            <a:ext cx="6858000" cy="50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678929" y="3679037"/>
            <a:ext cx="5857892" cy="50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00034" y="6357966"/>
            <a:ext cx="8215346" cy="50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68580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239386" y="1142984"/>
            <a:ext cx="41365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Шаг 1. </a:t>
            </a:r>
            <a:r>
              <a:rPr lang="ru-RU" sz="2200" b="1" u="sng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Замешивание теста</a:t>
            </a:r>
            <a:endParaRPr lang="ru-RU" sz="2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B215~1\AppData\Local\Temp\Rar$DRa2768.43668\PHOTO-2023-02-25-18-52-10.jpg"/>
          <p:cNvPicPr>
            <a:picLocks noChangeAspect="1" noChangeArrowheads="1"/>
          </p:cNvPicPr>
          <p:nvPr/>
        </p:nvPicPr>
        <p:blipFill>
          <a:blip r:embed="rId3" cstate="print"/>
          <a:srcRect b="8333"/>
          <a:stretch>
            <a:fillRect/>
          </a:stretch>
        </p:blipFill>
        <p:spPr bwMode="auto">
          <a:xfrm>
            <a:off x="6333822" y="1142984"/>
            <a:ext cx="2147224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B215~1\AppData\Local\Temp\Rar$DRa2768.46325\PHOTO-2023-02-25-18-52-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5107" y="3786190"/>
            <a:ext cx="1857388" cy="2476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B215~1\AppData\Local\Temp\Rar$DRa2768.39785\PHOTO-2023-02-25-18-52-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9741" y="3786190"/>
            <a:ext cx="1732354" cy="2500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C:\Users\B215~1\AppData\Local\Temp\Rar$DRa2768.746\PHOTO-2023-02-25-18-52-05.jpg"/>
          <p:cNvPicPr>
            <a:picLocks noChangeAspect="1" noChangeArrowheads="1"/>
          </p:cNvPicPr>
          <p:nvPr/>
        </p:nvPicPr>
        <p:blipFill>
          <a:blip r:embed="rId6" cstate="print"/>
          <a:srcRect b="19562"/>
          <a:stretch>
            <a:fillRect/>
          </a:stretch>
        </p:blipFill>
        <p:spPr bwMode="auto">
          <a:xfrm>
            <a:off x="611560" y="1153655"/>
            <a:ext cx="2143140" cy="248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4" descr="C:\Users\B215~1\AppData\Local\Temp\Rar$DRa2768.3676\PHOTO-2023-02-25-18-52-06.jpg"/>
          <p:cNvPicPr>
            <a:picLocks noChangeAspect="1" noChangeArrowheads="1"/>
          </p:cNvPicPr>
          <p:nvPr/>
        </p:nvPicPr>
        <p:blipFill>
          <a:blip r:embed="rId7"/>
          <a:srcRect b="15217"/>
          <a:stretch>
            <a:fillRect/>
          </a:stretch>
        </p:blipFill>
        <p:spPr bwMode="auto">
          <a:xfrm>
            <a:off x="3059832" y="2087317"/>
            <a:ext cx="2858860" cy="3952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404725" y="648044"/>
            <a:ext cx="5620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приготовления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эчпочмака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464983" y="3178983"/>
            <a:ext cx="6858000" cy="50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678929" y="3679037"/>
            <a:ext cx="5857892" cy="50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00034" y="6357966"/>
            <a:ext cx="8215346" cy="50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68580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987824" y="1111054"/>
            <a:ext cx="48272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Шаг 2. </a:t>
            </a:r>
            <a:r>
              <a:rPr lang="ru-RU" sz="2200" b="1" u="sng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Приготовление  начинки 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u="sng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</a:t>
            </a:r>
            <a:r>
              <a:rPr lang="ru-RU" sz="2200" b="1" u="sng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эчпочмака</a:t>
            </a:r>
            <a:endParaRPr lang="ru-RU" sz="2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C:\Users\Светлана\Desktop\PHOTO-2023-02-25-18-51-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641" y="1486154"/>
            <a:ext cx="2143140" cy="30480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Picture 3" descr="C:\Users\B215~1\AppData\Local\Temp\Rar$DRa2768.15563\PHOTO-2023-02-25-18-52-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176" y="2996952"/>
            <a:ext cx="2148492" cy="3074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Picture 2" descr="C:\Users\B215~1\AppData\Local\Temp\Rar$DRa2768.9004\PHOTO-2023-02-25-18-51-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2132856"/>
            <a:ext cx="2143140" cy="31844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81834" y="591071"/>
            <a:ext cx="5620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приготовления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эчпочмака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464983" y="3178983"/>
            <a:ext cx="6858000" cy="50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652615" y="3705351"/>
            <a:ext cx="5805264" cy="50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00034" y="6357966"/>
            <a:ext cx="8215346" cy="50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68580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555776" y="1142984"/>
            <a:ext cx="39604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Шаг 3. </a:t>
            </a:r>
            <a:r>
              <a:rPr lang="ru-RU" sz="2200" b="1" u="sng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Лепка </a:t>
            </a:r>
            <a:r>
              <a:rPr lang="ru-RU" sz="2200" b="1" u="sng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эчпочмака</a:t>
            </a:r>
            <a:endParaRPr lang="ru-RU" sz="2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 descr="C:\Users\Светлана\Desktop\PHOTO-2023-02-25-18-52-08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2160" y="3969529"/>
            <a:ext cx="1452106" cy="2399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5" descr="C:\Users\Светлана\Desktop\PHOTO-2023-02-25-18-52-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237714"/>
            <a:ext cx="1707009" cy="2605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3" descr="C:\Users\B215~1\AppData\Local\Temp\Rar$DRa2768.37350\PHOTO-2023-02-25-18-52-12.jpg"/>
          <p:cNvPicPr>
            <a:picLocks noChangeAspect="1" noChangeArrowheads="1"/>
          </p:cNvPicPr>
          <p:nvPr/>
        </p:nvPicPr>
        <p:blipFill>
          <a:blip r:embed="rId5" cstate="print"/>
          <a:srcRect t="9091"/>
          <a:stretch>
            <a:fillRect/>
          </a:stretch>
        </p:blipFill>
        <p:spPr bwMode="auto">
          <a:xfrm>
            <a:off x="3274373" y="1899763"/>
            <a:ext cx="2523245" cy="30584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 descr="C:\Users\B215~1\AppData\Local\Temp\Rar$DRa2768.49761\PHOTO-2023-02-25-18-52-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39" y="3976788"/>
            <a:ext cx="1700391" cy="2415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Светлана\Desktop\PHOTO-2023-02-28-08-46-33.jpg"/>
          <p:cNvPicPr>
            <a:picLocks noChangeAspect="1" noChangeArrowheads="1"/>
          </p:cNvPicPr>
          <p:nvPr/>
        </p:nvPicPr>
        <p:blipFill>
          <a:blip r:embed="rId7"/>
          <a:srcRect r="6764" b="8929"/>
          <a:stretch>
            <a:fillRect/>
          </a:stretch>
        </p:blipFill>
        <p:spPr bwMode="auto">
          <a:xfrm>
            <a:off x="6659693" y="1169671"/>
            <a:ext cx="1753162" cy="2702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5325">
            <a:off x="3596654" y="4740216"/>
            <a:ext cx="2125430" cy="212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57488" y="642918"/>
            <a:ext cx="5620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приготовления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эчпочмака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464983" y="3178983"/>
            <a:ext cx="6858000" cy="50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678929" y="3679037"/>
            <a:ext cx="5857892" cy="50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06842" y="6357966"/>
            <a:ext cx="8215346" cy="50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68580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240816" y="1191334"/>
            <a:ext cx="38746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Шаг 4. </a:t>
            </a:r>
            <a:r>
              <a:rPr lang="ru-RU" sz="2200" b="1" u="sng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Выпечка </a:t>
            </a:r>
            <a:r>
              <a:rPr lang="ru-RU" sz="2200" b="1" u="sng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эчпочмака</a:t>
            </a:r>
            <a:endParaRPr lang="ru-RU" sz="2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C:\Users\B215~1\AppData\Local\Temp\Rar$DRa2768.40843\PHOTO-2023-02-25-18-52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28174"/>
            <a:ext cx="2303876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2" descr="C:\Users\B215~1\AppData\Local\Temp\Rar$DRa2768.34566\PHOTO-2023-02-25-18-52-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4630" y="1905280"/>
            <a:ext cx="2427131" cy="3157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 descr="C:\Users\B215~1\AppData\Local\Temp\Rar$DRa2768.21407\PHOTO-2023-02-25-18-52-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2160" y="2891579"/>
            <a:ext cx="2542491" cy="3389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500034" y="4509120"/>
            <a:ext cx="28047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смогла приготовить данное блюдо!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5776" y="5662546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Приятного аппетита!</a:t>
            </a:r>
            <a:endParaRPr lang="ru-RU" sz="24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5419725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90" y="3140968"/>
            <a:ext cx="2668074" cy="35192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169" y="3932237"/>
            <a:ext cx="4932363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59" y="1842854"/>
            <a:ext cx="3056209" cy="41787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9872" y="188640"/>
            <a:ext cx="5693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любимый детский сад «ЮГОРКА»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851" y="1412776"/>
            <a:ext cx="2826726" cy="19124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56" y="3932237"/>
            <a:ext cx="2771121" cy="27330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90" y="476672"/>
            <a:ext cx="2998299" cy="2248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13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Светлана\Desktop\Рисунок1.jpg"/>
          <p:cNvPicPr>
            <a:picLocks noChangeAspect="1" noChangeArrowheads="1"/>
          </p:cNvPicPr>
          <p:nvPr/>
        </p:nvPicPr>
        <p:blipFill>
          <a:blip r:embed="rId3"/>
          <a:srcRect t="51151" r="52751"/>
          <a:stretch>
            <a:fillRect/>
          </a:stretch>
        </p:blipFill>
        <p:spPr bwMode="auto">
          <a:xfrm rot="10800000" flipV="1">
            <a:off x="4220490" y="3928472"/>
            <a:ext cx="4929190" cy="2924944"/>
          </a:xfrm>
          <a:prstGeom prst="rect">
            <a:avLst/>
          </a:prstGeom>
          <a:noFill/>
        </p:spPr>
      </p:pic>
      <p:pic>
        <p:nvPicPr>
          <p:cNvPr id="8" name="Picture 2" descr="C:\Users\Светлана\Desktop\Рисунок1.jpg"/>
          <p:cNvPicPr>
            <a:picLocks noChangeAspect="1" noChangeArrowheads="1"/>
          </p:cNvPicPr>
          <p:nvPr/>
        </p:nvPicPr>
        <p:blipFill rotWithShape="1">
          <a:blip r:embed="rId3"/>
          <a:srcRect t="51151" r="53763"/>
          <a:stretch/>
        </p:blipFill>
        <p:spPr bwMode="auto">
          <a:xfrm flipV="1">
            <a:off x="0" y="-13291"/>
            <a:ext cx="5418348" cy="3500438"/>
          </a:xfrm>
          <a:prstGeom prst="rect">
            <a:avLst/>
          </a:prstGeom>
          <a:noFill/>
        </p:spPr>
      </p:pic>
      <p:pic>
        <p:nvPicPr>
          <p:cNvPr id="2050" name="Picture 2" descr="C:\Users\Светлана\Desktop\41278bec460f4c72bd3b47af3946461f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9122" y="4653136"/>
            <a:ext cx="2664296" cy="2024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C:\Users\Светлана\Desktop\1617216771_38-p-semeinii-uzhin-krasivo-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5145" y="4653136"/>
            <a:ext cx="3023230" cy="2014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709174" y="-13291"/>
            <a:ext cx="3522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Семейные традиции</a:t>
            </a:r>
            <a:endParaRPr lang="ru-RU" sz="28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943563"/>
            <a:ext cx="25296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Каждая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семья уникальна и необычна по-своему.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каждой семье существуют свои обычаи и традиции.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88834" y="918119"/>
            <a:ext cx="30243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Благодаря семейным традициям воспитываются такие прекрасные чувства любовь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уважение к своей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семье.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1840" y="989299"/>
            <a:ext cx="2461438" cy="3417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2987824" y="4653136"/>
            <a:ext cx="2808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Развивается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патриотизм к малой и большой Родине, к своей нации и ко всем нациям в целом. </a:t>
            </a: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8864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Мы</a:t>
            </a:r>
            <a:r>
              <a:rPr lang="ru-RU" sz="2400" b="1" dirty="0">
                <a:solidFill>
                  <a:srgbClr val="C00000"/>
                </a:solidFill>
              </a:rPr>
              <a:t>, будущее нашей Родины!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Наша задача - </a:t>
            </a:r>
            <a:r>
              <a:rPr lang="ru-RU" sz="2400" b="1" dirty="0">
                <a:solidFill>
                  <a:srgbClr val="C00000"/>
                </a:solidFill>
              </a:rPr>
              <a:t>стать настоящими патриотами великой страны.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4416346" cy="26754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4303271" cy="26769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139" y="1196752"/>
            <a:ext cx="4396505" cy="2473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88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Светлана\Desktop\Рисунок1.jpg"/>
          <p:cNvPicPr>
            <a:picLocks noChangeAspect="1" noChangeArrowheads="1"/>
          </p:cNvPicPr>
          <p:nvPr/>
        </p:nvPicPr>
        <p:blipFill>
          <a:blip r:embed="rId3"/>
          <a:srcRect t="51151" r="52751"/>
          <a:stretch>
            <a:fillRect/>
          </a:stretch>
        </p:blipFill>
        <p:spPr bwMode="auto">
          <a:xfrm rot="10800000" flipV="1">
            <a:off x="4220490" y="3928472"/>
            <a:ext cx="4929190" cy="2924944"/>
          </a:xfrm>
          <a:prstGeom prst="rect">
            <a:avLst/>
          </a:prstGeom>
          <a:noFill/>
        </p:spPr>
      </p:pic>
      <p:pic>
        <p:nvPicPr>
          <p:cNvPr id="8" name="Picture 2" descr="C:\Users\Светлана\Desktop\Рисунок1.jpg"/>
          <p:cNvPicPr>
            <a:picLocks noChangeAspect="1" noChangeArrowheads="1"/>
          </p:cNvPicPr>
          <p:nvPr/>
        </p:nvPicPr>
        <p:blipFill rotWithShape="1">
          <a:blip r:embed="rId3"/>
          <a:srcRect t="51151" r="53763"/>
          <a:stretch/>
        </p:blipFill>
        <p:spPr bwMode="auto">
          <a:xfrm flipV="1">
            <a:off x="0" y="0"/>
            <a:ext cx="5418348" cy="350043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584963" y="23815"/>
            <a:ext cx="52710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Моя любимая и дружная семья</a:t>
            </a:r>
            <a:endParaRPr lang="ru-RU" sz="28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B215~1\AppData\Local\Temp\Rar$DRa1336.25530\PHOTO-2023-02-27-20-59-29.jpg"/>
          <p:cNvPicPr/>
          <p:nvPr/>
        </p:nvPicPr>
        <p:blipFill>
          <a:blip r:embed="rId4" cstate="print"/>
          <a:srcRect b="18082"/>
          <a:stretch>
            <a:fillRect/>
          </a:stretch>
        </p:blipFill>
        <p:spPr bwMode="auto">
          <a:xfrm>
            <a:off x="6300192" y="636966"/>
            <a:ext cx="2290830" cy="2226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C:\Users\B215~1\AppData\Local\Temp\Rar$DRa1336.31446\PHOTO-2023-02-27-20-59-31.jpg"/>
          <p:cNvPicPr/>
          <p:nvPr/>
        </p:nvPicPr>
        <p:blipFill>
          <a:blip r:embed="rId5"/>
          <a:srcRect t="9520"/>
          <a:stretch>
            <a:fillRect/>
          </a:stretch>
        </p:blipFill>
        <p:spPr bwMode="auto">
          <a:xfrm>
            <a:off x="2582220" y="692696"/>
            <a:ext cx="3096344" cy="3855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339752" y="4460315"/>
            <a:ext cx="41745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любим вместе трудиться, отдыхать, играть и готовить национальные блюда.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Нам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никогда не бывает скучно или грустно дома, потому что всегда есть чем заняться.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41" y="651703"/>
            <a:ext cx="1809579" cy="2352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2" y="3214221"/>
            <a:ext cx="1966919" cy="34928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52900"/>
            <a:ext cx="2763252" cy="36812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54"/>
          <p:cNvSpPr>
            <a:spLocks noChangeArrowheads="1"/>
          </p:cNvSpPr>
          <p:nvPr/>
        </p:nvSpPr>
        <p:spPr bwMode="gray">
          <a:xfrm rot="3419336">
            <a:off x="823551" y="1654116"/>
            <a:ext cx="479425" cy="520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1643042" y="1500174"/>
            <a:ext cx="6929486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/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alt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изучить историю создания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эчпочмака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рецепт и технологию приготовления данного блюда; приготовить это  блюдо совместно с мамой.</a:t>
            </a:r>
          </a:p>
          <a:p>
            <a:pPr eaLnBrk="0" hangingPunct="0"/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US" sz="240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8" name="Rectangle 267"/>
          <p:cNvSpPr>
            <a:spLocks noChangeArrowheads="1"/>
          </p:cNvSpPr>
          <p:nvPr/>
        </p:nvSpPr>
        <p:spPr bwMode="ltGray">
          <a:xfrm rot="3419336">
            <a:off x="894989" y="3582941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1643042" y="3429000"/>
            <a:ext cx="707236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Гипотеза: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предположим, что с помощью знаний, полученных в ходе работы, я смогу приготовить мое любимое блюдо.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2" descr="E:\Блюда23\Шаблоны\1613658585_61-p-fon-dlya-prezentatsii-povar-8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3605" r="31250" b="2655"/>
          <a:stretch>
            <a:fillRect/>
          </a:stretch>
        </p:blipFill>
        <p:spPr bwMode="auto">
          <a:xfrm flipH="1">
            <a:off x="106850" y="4280616"/>
            <a:ext cx="1656838" cy="2544470"/>
          </a:xfrm>
          <a:prstGeom prst="rect">
            <a:avLst/>
          </a:prstGeom>
          <a:noFill/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935269" y="428604"/>
            <a:ext cx="82087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 </a:t>
            </a: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«Семейные традиции – любимое блюдо моей</a:t>
            </a:r>
            <a:r>
              <a:rPr kumimoji="0" lang="ru-RU" sz="2400" b="1" strike="noStrike" cap="none" normalizeH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семьи»</a:t>
            </a:r>
            <a:endParaRPr kumimoji="0" lang="ru-RU" sz="2400" b="1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7183">
            <a:off x="36151" y="5091254"/>
            <a:ext cx="1727538" cy="159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589" y="4720026"/>
            <a:ext cx="2783591" cy="20876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08"/>
            <a:ext cx="8064896" cy="109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12" y="1242936"/>
            <a:ext cx="7151687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91" y="8037512"/>
            <a:ext cx="72913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60638"/>
            <a:ext cx="307340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12" y="3009274"/>
            <a:ext cx="72913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00" y="4333651"/>
            <a:ext cx="15843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" y="4720026"/>
            <a:ext cx="2164293" cy="210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01555"/>
            <a:ext cx="4032448" cy="2632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Югорка\Desktop\PHOTO-2023-02-28-14-24-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4"/>
          <a:stretch/>
        </p:blipFill>
        <p:spPr bwMode="auto">
          <a:xfrm>
            <a:off x="2195736" y="4293096"/>
            <a:ext cx="3990371" cy="2450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9036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Конкурс рисунков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Любимое семейное блюдо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768"/>
            <a:ext cx="3646487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19027"/>
            <a:ext cx="15843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59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Picture 2" descr="C:\Users\Светлана\Desktop\1674059187_papik-pro-p-echpochmak-risunok-27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2060848"/>
            <a:ext cx="2214578" cy="221457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36017" y="483017"/>
            <a:ext cx="5493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История  появления  </a:t>
            </a:r>
            <a:r>
              <a:rPr lang="ru-RU" sz="2800" b="1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эчпочмака</a:t>
            </a:r>
            <a:r>
              <a:rPr lang="ru-RU" sz="28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1538" y="1643050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chemeClr val="accent3"/>
                </a:solidFill>
                <a:latin typeface="Arial" charset="0"/>
              </a:rPr>
              <a:t>1</a:t>
            </a:r>
            <a:endParaRPr lang="en-US" sz="3200" b="1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28926" y="3071810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chemeClr val="accent3"/>
                </a:solidFill>
                <a:latin typeface="Arial" charset="0"/>
              </a:rPr>
              <a:t>2</a:t>
            </a:r>
            <a:endParaRPr lang="en-US" sz="3200" b="1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3714752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3600" b="1" dirty="0" smtClean="0">
                <a:solidFill>
                  <a:schemeClr val="accent3"/>
                </a:solidFill>
                <a:latin typeface="Arial" charset="0"/>
              </a:rPr>
              <a:t>3</a:t>
            </a:r>
            <a:endParaRPr lang="en-US" sz="3600" b="1" dirty="0">
              <a:solidFill>
                <a:schemeClr val="accent3"/>
              </a:solidFill>
              <a:latin typeface="Arial" charset="0"/>
            </a:endParaRPr>
          </a:p>
        </p:txBody>
      </p:sp>
      <p:pic>
        <p:nvPicPr>
          <p:cNvPr id="3074" name="Picture 2" descr="C:\Users\Светлана\Desktop\original.jpg"/>
          <p:cNvPicPr>
            <a:picLocks noChangeAspect="1" noChangeArrowheads="1"/>
          </p:cNvPicPr>
          <p:nvPr/>
        </p:nvPicPr>
        <p:blipFill>
          <a:blip r:embed="rId3"/>
          <a:srcRect t="13509"/>
          <a:stretch>
            <a:fillRect/>
          </a:stretch>
        </p:blipFill>
        <p:spPr bwMode="auto">
          <a:xfrm>
            <a:off x="3539870" y="3908492"/>
            <a:ext cx="5072066" cy="24585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C:\Users\Светлана\Desktop\vector-иллюстрация-чайника-руки-нарисованный-чайник-на-белой-предпосылке-13063829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64" r="5274" b="24348"/>
          <a:stretch>
            <a:fillRect/>
          </a:stretch>
        </p:blipFill>
        <p:spPr bwMode="auto">
          <a:xfrm>
            <a:off x="1500166" y="1000108"/>
            <a:ext cx="2071702" cy="1844687"/>
          </a:xfrm>
          <a:prstGeom prst="rect">
            <a:avLst/>
          </a:prstGeom>
          <a:noFill/>
        </p:spPr>
      </p:pic>
      <p:pic>
        <p:nvPicPr>
          <p:cNvPr id="13" name="Рисунок 12" descr="Орнамент линейный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7358082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Орнамент линейный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2607491" y="3750475"/>
            <a:ext cx="5715016" cy="50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Орнамент линейный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679285" y="3393285"/>
            <a:ext cx="6429396" cy="50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Орнамент линейный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6429396"/>
            <a:ext cx="814390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571868" y="1000108"/>
            <a:ext cx="50080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Появилось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блюдо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времена тюркских племен и считалось походной пищей. Для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эчпочмака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использовалось мясо лошади.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Пирожки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высушивались, а когда воины садились есть – заливали в отверстие горячую воду и получали и первое, и второе блюдо вместе. Рецепт кулинарного изделия менялся, но и сейчас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эчпочмаки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нередко подают с различными бульонами.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459" y="4092693"/>
            <a:ext cx="1515581" cy="233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86" y="4408572"/>
            <a:ext cx="2109787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49837" y="608157"/>
            <a:ext cx="3122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Интересный факт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7358082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607491" y="3750475"/>
            <a:ext cx="5715016" cy="50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679285" y="3393285"/>
            <a:ext cx="6429396" cy="50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Светлана\Desktop\2017-05-07_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3768" y="1285860"/>
            <a:ext cx="5376090" cy="3571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Орнамент линейны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396"/>
            <a:ext cx="814390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571472" y="4581128"/>
            <a:ext cx="70723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pPr algn="just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Казани сделан памятник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эчпочмаку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необычная скульптура, посвященная знаменитой выпечке. Многие приезжают сделать фото и загадать желание, которое непременно должно сбыться.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Picture 2" descr="E:\Блюда23\Шаблоны\1613658585_61-p-fon-dlya-prezentatsii-povar-8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3605" r="31250" b="2655"/>
          <a:stretch>
            <a:fillRect/>
          </a:stretch>
        </p:blipFill>
        <p:spPr bwMode="auto">
          <a:xfrm flipH="1">
            <a:off x="528590" y="2842387"/>
            <a:ext cx="1520924" cy="233574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01" y="3284984"/>
            <a:ext cx="2111971" cy="205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084df478f1aa23bbac18c887ac73d14d3bad76"/>
</p:tagLst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2850</TotalTime>
  <Words>339</Words>
  <Application>Microsoft Office PowerPoint</Application>
  <PresentationFormat>Экран (4:3)</PresentationFormat>
  <Paragraphs>60</Paragraphs>
  <Slides>13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Вкусная еда</dc:title>
  <dc:creator>obstinate</dc:creator>
  <dc:description>Шаблон презентации с сайта https://presentation-creation.ru/</dc:description>
  <cp:lastModifiedBy>Библиотека6</cp:lastModifiedBy>
  <cp:revision>820</cp:revision>
  <dcterms:created xsi:type="dcterms:W3CDTF">2018-02-25T09:09:03Z</dcterms:created>
  <dcterms:modified xsi:type="dcterms:W3CDTF">2023-03-16T06:53:13Z</dcterms:modified>
</cp:coreProperties>
</file>