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A313099-6F49-46E8-BD29-FC1243AC5F3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891907F-D363-4DBC-A463-9B3E31931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3099-6F49-46E8-BD29-FC1243AC5F3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07F-D363-4DBC-A463-9B3E31931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3099-6F49-46E8-BD29-FC1243AC5F3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07F-D363-4DBC-A463-9B3E31931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3099-6F49-46E8-BD29-FC1243AC5F3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07F-D363-4DBC-A463-9B3E31931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3099-6F49-46E8-BD29-FC1243AC5F3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07F-D363-4DBC-A463-9B3E31931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3099-6F49-46E8-BD29-FC1243AC5F3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07F-D363-4DBC-A463-9B3E319311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3099-6F49-46E8-BD29-FC1243AC5F3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07F-D363-4DBC-A463-9B3E319311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3099-6F49-46E8-BD29-FC1243AC5F3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07F-D363-4DBC-A463-9B3E31931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3099-6F49-46E8-BD29-FC1243AC5F3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07F-D363-4DBC-A463-9B3E31931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A313099-6F49-46E8-BD29-FC1243AC5F3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891907F-D363-4DBC-A463-9B3E31931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A313099-6F49-46E8-BD29-FC1243AC5F3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891907F-D363-4DBC-A463-9B3E31931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A313099-6F49-46E8-BD29-FC1243AC5F3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891907F-D363-4DBC-A463-9B3E3193119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056784" cy="201622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игры- основа  развития речи и мелкой моторики у дошкольников</a:t>
            </a:r>
            <a:endParaRPr lang="ru-RU" sz="40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5712179" cy="13485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Усманова З.Ш.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9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9895" y="1268760"/>
            <a:ext cx="756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(мозаика, конструкторы, шнуровка, складывание разрезных картинок, игры с вкладышами, складывание матрёшек).</a:t>
            </a:r>
          </a:p>
          <a:p>
            <a:endParaRPr lang="ru-RU" sz="28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b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гры на развитие тактильного восприятия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(«Гладкий - шершавый», «Найди такой же на ощупь», «Чудесный мешочек»). </a:t>
            </a:r>
            <a:endParaRPr lang="ru-RU" sz="28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213281" cy="8112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6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кукольные театры</a:t>
            </a: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1700808"/>
            <a:ext cx="2254872" cy="1872208"/>
          </a:xfr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681264" cy="101956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Югорка 4\Desktop\фото\20230510_165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5793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Югорка 4\Desktop\фото\20230510_164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95502"/>
            <a:ext cx="176166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горка 4\Desktop\фото\20221122_1303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1" y="4293096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Югорка 4\Desktop\Новая папка (4)\20230329_1109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1620405" cy="21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967331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Нетрадиционные: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993" y="1988840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 кистей и пальцев рук с грецкими орехами, карандашами, массажными щётками и </a:t>
            </a:r>
            <a:r>
              <a:rPr lang="ru-RU" sz="3600" b="1" u="sng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36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algn="ctr"/>
            <a:endParaRPr lang="ru-RU" sz="3600" b="1" u="sng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692696"/>
            <a:ext cx="4248472" cy="288032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ГРЕЦКИЕ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ОРЕХИ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желательно сопровождать проговариванием стихов:</a:t>
            </a:r>
            <a:br>
              <a:rPr lang="ru-RU" sz="1400" b="1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Прокачу я свой орех по ладоням снизу вверх,</a:t>
            </a:r>
            <a:b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потом обратно, чтоб стало мне приятно.</a:t>
            </a:r>
            <a:b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Научился два ореха между пальцами держать.</a:t>
            </a:r>
            <a:b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 школе мне поможет буквы ровные писать.</a:t>
            </a:r>
            <a:b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Три ореха я возьму, между пальцами зажму.</a:t>
            </a:r>
            <a:b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пять, орехи сложно удержать!</a:t>
            </a:r>
            <a:b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Я катаю мой орех, чтобы стал круглее всех.</a:t>
            </a:r>
            <a:b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Вокруг Земли Луна летает, а вот зачем – сама не знает.</a:t>
            </a:r>
            <a:br>
              <a:rPr lang="ru-RU" sz="1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2244864" cy="217383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Югорка 4\Desktop\фото\20230511_083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горка 4\Desktop\фото\20230511_083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1710191" cy="22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3909025" cy="51316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Карандаш в руках катаю, между пальчиков верчу.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Непременно каждый пальчик быть послушным научу.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Карандаш в руке катаю, я ладошки растираю.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ладошки разотру, рисовать потом пойду.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380312" y="908720"/>
            <a:ext cx="720080" cy="21602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40353"/>
            <a:ext cx="1934322" cy="257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82" y="2996952"/>
            <a:ext cx="2301478" cy="306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22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68342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МАССАЖНЫЕ ЩЁТКИ ИЛИ КОЛЮЧИЙ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МЯЧИК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Гладила мама – ежиха ежат:</a:t>
            </a:r>
            <a:b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за пригожие детки лежат!</a:t>
            </a:r>
          </a:p>
        </p:txBody>
      </p:sp>
      <p:pic>
        <p:nvPicPr>
          <p:cNvPr id="2053" name="Picture 5" descr="C:\Users\Югорка 4\Desktop\фото\20230510_154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32" y="3196985"/>
            <a:ext cx="2258894" cy="300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1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764704"/>
            <a:ext cx="3960439" cy="54006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ВОЗДУШНЫЕ ШАРЫ, НАПОЛНЕННЫЕ СОЛЬЮ, КРУПОЙ, МЕЛКИМИ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КАМУШКАМИ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шарики берем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Ими ручки разомнем.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шарик не простой -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с солью, с рисом тот.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 ладошками кладем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 ладошки разотрем.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Вверх и вниз его катаем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 ручки развиваем!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шар катать по кругу,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Перекидывать друг другу.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 -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пора и отдыхать!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303340" cy="3024336"/>
          </a:xfrm>
        </p:spPr>
      </p:pic>
    </p:spTree>
    <p:extLst>
      <p:ext uri="{BB962C8B-B14F-4D97-AF65-F5344CB8AC3E}">
        <p14:creationId xmlns:p14="http://schemas.microsoft.com/office/powerpoint/2010/main" val="191944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3744416" cy="34563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ЧЁТКИ (БУСЫ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Перебирать </a:t>
            </a:r>
            <a:r>
              <a:rPr lang="ru-RU" sz="14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бусы и называть дни недели, месяцы, имена и т. д</a:t>
            </a: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Катать </a:t>
            </a:r>
            <a:r>
              <a:rPr lang="ru-RU" sz="14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бусины между ладоней:</a:t>
            </a:r>
            <a:br>
              <a:rPr lang="ru-RU" sz="14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Покатаю </a:t>
            </a:r>
            <a:r>
              <a:rPr lang="ru-RU" sz="1400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 руках бусинки – горошки.</a:t>
            </a:r>
            <a:br>
              <a:rPr lang="ru-RU" sz="1400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Станьте </a:t>
            </a:r>
            <a:r>
              <a:rPr lang="ru-RU" sz="1400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ловкими скорей пальчики, </a:t>
            </a:r>
            <a:r>
              <a:rPr lang="ru-RU" sz="1400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ладошки.</a:t>
            </a:r>
            <a:br>
              <a:rPr lang="ru-RU" sz="1400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Нанизывать </a:t>
            </a:r>
            <a:r>
              <a:rPr lang="ru-RU" sz="14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бусины на леску:</a:t>
            </a:r>
            <a:br>
              <a:rPr lang="ru-RU" sz="14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400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сижу, но не скучаю,</a:t>
            </a:r>
            <a:br>
              <a:rPr lang="ru-RU" sz="1400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Бусы </a:t>
            </a:r>
            <a:r>
              <a:rPr lang="ru-RU" sz="1400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маме </a:t>
            </a:r>
            <a:r>
              <a:rPr lang="ru-RU" sz="1400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собираю.</a:t>
            </a:r>
            <a:br>
              <a:rPr lang="ru-RU" sz="1400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Нанизала </a:t>
            </a:r>
            <a:r>
              <a:rPr lang="ru-RU" sz="1400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бусы я -</a:t>
            </a:r>
            <a:br>
              <a:rPr lang="ru-RU" sz="1400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Рада </a:t>
            </a:r>
            <a:r>
              <a:rPr lang="ru-RU" sz="1400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мамочка моя!</a:t>
            </a:r>
          </a:p>
        </p:txBody>
      </p:sp>
      <p:pic>
        <p:nvPicPr>
          <p:cNvPr id="6146" name="Picture 2" descr="C:\Users\Югорка 4\Desktop\фото\20230511_071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121700" cy="282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горка 4\Desktop\фото\20230511_073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73120"/>
            <a:ext cx="2166603" cy="28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0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765" y="1556792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800" b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гры с пальцами с использованием разнообразного материала.</a:t>
            </a:r>
            <a:endParaRPr lang="ru-RU" sz="4800" b="1" u="sng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52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4032447" cy="54726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Югорка 4\Desktop\фото\20230510_164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1" y="692695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Югорка 4\Desktop\фото\20230510_164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55384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80519"/>
            <a:ext cx="1993220" cy="26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Югорка 4\Desktop\фото\20230510_154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84" y="3573016"/>
            <a:ext cx="3257879" cy="24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Югорка 4\Desktop\фото\20230511_0734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08" y="3557025"/>
            <a:ext cx="1995686" cy="26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Югорка 4\Desktop\фото\20230511_0735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1832095" cy="24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 детей основы речевой моторики на основе пальчиковых игр.</a:t>
            </a:r>
          </a:p>
          <a:p>
            <a:endParaRPr lang="ru-RU" sz="2800" b="1" u="sng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сочетать игры и упражнения для тренировки пальцев с речевой деятельностью детей;</a:t>
            </a:r>
          </a:p>
          <a:p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совершенствовать мелкую моторику через пальчиковые игры;</a:t>
            </a:r>
          </a:p>
          <a:p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повысить заинтересованность родителей в вопросах развития мелкой моторики рук и . привлечь их к работе по созданию развивающей среды в группе.</a:t>
            </a:r>
            <a:endParaRPr lang="ru-RU" sz="28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образом,</a:t>
            </a:r>
            <a:endParaRPr lang="ru-RU" sz="48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916832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 имеют следующие характеристики:</a:t>
            </a:r>
          </a:p>
          <a:p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универсальность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можно играть в любом месте в любое время;</a:t>
            </a:r>
          </a:p>
          <a:p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кратковременность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обычно не более 2-5 минут;</a:t>
            </a:r>
          </a:p>
          <a:p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8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множества вариантов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 той же игры с изменяющимися правилами: постепенное усложнение как двигательных, так и мыслительных задач. </a:t>
            </a:r>
            <a:endParaRPr lang="ru-RU" sz="28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77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Систематическая работа по развитию мелкой моторики и речи у детей с использованием пальчиковых игр, дает свои результаты:</a:t>
            </a:r>
          </a:p>
          <a:p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становятся более активными в общении;</a:t>
            </a:r>
          </a:p>
          <a:p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ясно и последовательно выражают свои мысли; </a:t>
            </a:r>
          </a:p>
          <a:p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 в речи образность, точность языка; </a:t>
            </a:r>
          </a:p>
          <a:p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умеют выражать свое отношение к окружающему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02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6965245" cy="120248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44824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Движения руки всегда тесно связаны с речью и способствуют ее развитию»</a:t>
            </a:r>
          </a:p>
          <a:p>
            <a:endParaRPr lang="ru-RU" sz="40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В.М. Бехтерев</a:t>
            </a:r>
            <a:endParaRPr lang="ru-RU" sz="40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же такое пальчиковые игры?</a:t>
            </a:r>
            <a:endParaRPr lang="ru-RU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88840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 - это показ, инсценировка каких-либо рифмованных историй, сказок при помощи пальцев рук. Проведение с детьми пальчиковых игр способствует развитию у них мелкой моторики рук, у них улучшается двигательная координация, преодолеваются зажатость, скованность. О пальчиковых играх можно говорить как о великолепном универсальном, дидактическом и развивающем материале. </a:t>
            </a:r>
            <a:endParaRPr lang="ru-RU" sz="28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645329" cy="124326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Составлены картотеки игр для развития речи и  мелкой моторики рук, картотека игр с массажными мячами, использование методики СУ </a:t>
            </a:r>
            <a:r>
              <a:rPr lang="ru-RU" sz="1800" b="1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Тренируеми</a:t>
            </a: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пальчики –развиваем речь</a:t>
            </a:r>
            <a:endParaRPr lang="ru-RU" sz="16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Югорка 4\Desktop\фото\20230510_155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горка 4\Desktop\фото\20230510_155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830377" y="764449"/>
            <a:ext cx="3526598" cy="5330293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Известно, что существует прямая связь между развитием мелкой моторики и развитием мышления ребенка. Чем более ловкие пальчики - тем более гибкий ум. Как правило это известные детям </a:t>
            </a:r>
            <a:r>
              <a:rPr lang="ru-RU" sz="2200" dirty="0" err="1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2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прибаутки, простые четверостишья. В процессе их проговаривания включается работа рук, касание частей тела, поглаживание, постукивание, соединение пальцев. 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1029" name="Picture 5" descr="C:\Users\Югорка 4\Desktop\фото\20230510_160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24036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131698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по развитию мелкой моторики рук могут быть </a:t>
            </a:r>
            <a:r>
              <a:rPr lang="ru-RU" sz="5400" b="1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традиционными</a:t>
            </a:r>
            <a:r>
              <a:rPr lang="ru-RU" sz="5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5400" b="1" i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нетрадиционными</a:t>
            </a:r>
            <a:r>
              <a:rPr lang="ru-RU" sz="5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3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560840" cy="936104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Традиционные: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7560839" cy="4392488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Самомассаж </a:t>
            </a:r>
            <a:r>
              <a:rPr lang="ru-RU" sz="3200" b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кистей и пальцев рук 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растирания 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движение должно быть, как при намыливании и мытье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рук;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разминание суставов- резко 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сжать пальцы в кулак и медленно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разжать и т. д.)</a:t>
            </a:r>
          </a:p>
          <a:p>
            <a:pPr algn="l"/>
            <a:r>
              <a:rPr lang="ru-RU" sz="30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Графические упражнения (</a:t>
            </a:r>
            <a:r>
              <a:rPr lang="ru-RU" sz="3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штриховка</a:t>
            </a:r>
            <a:r>
              <a:rPr lang="ru-RU" sz="3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дорисовка картинки, графический диктант, соединение по точкам, продолжение </a:t>
            </a:r>
            <a:r>
              <a:rPr lang="ru-RU" sz="3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ряда)</a:t>
            </a:r>
            <a:endParaRPr lang="ru-RU" sz="28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2952327" cy="46805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200" b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пальчиками с речевым </a:t>
            </a:r>
            <a:r>
              <a:rPr lang="ru-RU" sz="3200" b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сопровождением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(«Мы делили апельсин», «Домик для зайчат», «Я гуляю во дворе»)</a:t>
            </a:r>
            <a:endParaRPr lang="ru-RU" sz="28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948720" cy="181379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5" name="Picture 3" descr="C:\Users\Югорка 4\Desktop\Новая папка (4)\20230417_163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507</TotalTime>
  <Words>537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Пальчиковые игры- основа  развития речи и мелкой моторики у дошкольников</vt:lpstr>
      <vt:lpstr>Презентация PowerPoint</vt:lpstr>
      <vt:lpstr>Презентация PowerPoint</vt:lpstr>
      <vt:lpstr>Что же такое пальчиковые игры?</vt:lpstr>
      <vt:lpstr>Составлены картотеки игр для развития речи и  мелкой моторики рук, картотека игр с массажными мячами, использование методики СУ Джок.  Тренируеми пальчики –развиваем речь</vt:lpstr>
      <vt:lpstr>Презентация PowerPoint</vt:lpstr>
      <vt:lpstr>Формы работы по развитию мелкой моторики рук могут быть традиционными и нетрадиционными. </vt:lpstr>
      <vt:lpstr>Традиционные: </vt:lpstr>
      <vt:lpstr>3. Игры с пальчиками с речевым сопровождением («Мы делили апельсин», «Домик для зайчат», «Я гуляю во дворе»)</vt:lpstr>
      <vt:lpstr>Презентация PowerPoint</vt:lpstr>
      <vt:lpstr>6. кукольные театры </vt:lpstr>
      <vt:lpstr>Нетрадиционные: </vt:lpstr>
      <vt:lpstr>   ГРЕЦКИЕ ОРЕХИ  Упражнения желательно сопровождать проговариванием стихов:  - Прокачу я свой орех по ладоням снизу вверх, А потом обратно, чтоб стало мне приятно. - Научился два ореха между пальцами держать. Это в школе мне поможет буквы ровные писать. - Три ореха я возьму, между пальцами зажму. Раз, два, три, четыре, пять, орехи сложно удержать! - Я катаю мой орех, чтобы стал круглее всех. - Вокруг Земли Луна летает, а вот зачем – сама не знает. </vt:lpstr>
      <vt:lpstr>КАРАНДАШИ  Карандаш в руках катаю, между пальчиков верчу. Непременно каждый пальчик быть послушным научу.  Карандаш в руке катаю, я ладошки растираю. Я ладошки разотру, рисовать потом пойду.</vt:lpstr>
      <vt:lpstr>МАССАЖНЫЕ ЩЁТКИ ИЛИ КОЛЮЧИЙ МЯЧИК  Гладила мама – ежиха ежат: «Что за пригожие детки лежат!</vt:lpstr>
      <vt:lpstr>ВОЗДУШНЫЕ ШАРЫ, НАПОЛНЕННЫЕ СОЛЬЮ, КРУПОЙ, МЕЛКИМИ КАМУШКАМИ  Эти шарики берем Ими ручки разомнем. Каждый шарик не простой - Этот с солью, с рисом тот. Меж ладошками кладем Им ладошки разотрем. Вверх и вниз его катаем Свои ручки развиваем! Можно шар катать по кругу, Перекидывать друг другу. Раз, два, три, четыре, пять - Нам пора и отдыхать!</vt:lpstr>
      <vt:lpstr>ЧЁТКИ (БУСЫ)  - Перебирать бусы и называть дни недели, месяцы, имена и т. д.  - Катать бусины между ладоней: Покатаю я в руках бусинки – горошки. Станьте ловкими скорей пальчики, ладошки.  - Нанизывать бусины на леску: Я сижу, но не скучаю, Бусы маме собираю. Нанизала бусы я - Рада мамочка моя!</vt:lpstr>
      <vt:lpstr>Презентация PowerPoint</vt:lpstr>
      <vt:lpstr>.</vt:lpstr>
      <vt:lpstr>Таким образом,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игры как средство развития речи детей дошкольного возраста</dc:title>
  <dc:creator>user</dc:creator>
  <cp:lastModifiedBy>Югорка 4</cp:lastModifiedBy>
  <cp:revision>28</cp:revision>
  <dcterms:created xsi:type="dcterms:W3CDTF">2017-04-12T18:02:25Z</dcterms:created>
  <dcterms:modified xsi:type="dcterms:W3CDTF">2023-05-11T04:20:32Z</dcterms:modified>
</cp:coreProperties>
</file>