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 snapToGrid="0"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МЫ ЗА ЗДОРОВЫЙ </a:t>
            </a:r>
            <a:br>
              <a:rPr lang="ru-RU" dirty="0" smtClean="0"/>
            </a:br>
            <a:r>
              <a:rPr lang="ru-RU" dirty="0" smtClean="0"/>
              <a:t>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72200" y="6492875"/>
            <a:ext cx="2771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4bb97ff07cc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79739" y="927100"/>
            <a:ext cx="2664261" cy="533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5110753ae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7978"/>
            <a:ext cx="9144000" cy="6802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508500"/>
            <a:ext cx="7110413" cy="1260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3111500"/>
            <a:ext cx="7161213" cy="1295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anner_alar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1852464" cy="1852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863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" name="Рисунок 9" descr="animashki-deti-709_thumb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6468" y="4533900"/>
            <a:ext cx="1697782" cy="189071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 Образец текста</a:t>
            </a:r>
          </a:p>
          <a:p>
            <a:pPr lvl="1"/>
            <a:r>
              <a:rPr lang="ru-RU" dirty="0" smtClean="0"/>
              <a:t> Второй уровень</a:t>
            </a:r>
          </a:p>
          <a:p>
            <a:pPr lvl="2"/>
            <a:r>
              <a:rPr lang="ru-RU" dirty="0" smtClean="0"/>
              <a:t> 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1856" y="6500367"/>
            <a:ext cx="2746648" cy="313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v"/>
        <a:defRPr sz="28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8024" y="3891066"/>
            <a:ext cx="3096344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0000FF"/>
                </a:solidFill>
              </a:rPr>
              <a:t>Рыбалова ИА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0000FF"/>
                </a:solidFill>
              </a:rPr>
              <a:t>Инструктор по физической культуре </a:t>
            </a:r>
          </a:p>
          <a:p>
            <a:pPr>
              <a:spcBef>
                <a:spcPts val="0"/>
              </a:spcBef>
            </a:pP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293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Укрепление здоровья детей в летний период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4188" y="1942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Оздоровительные мероприятия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65252" y="1587500"/>
            <a:ext cx="6238959" cy="4525963"/>
          </a:xfrm>
        </p:spPr>
        <p:txBody>
          <a:bodyPr>
            <a:normAutofit fontScale="62500" lnSpcReduction="20000"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УТРЕННЯЯ ГИМНАСТИКА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ФИЗКУЛЬТУРНЫЕ ЗАНЯТИЯ 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ЭЛЕМЕНТЫ ФИЗИЧЕСКОГО ВОСПИТАНИЯ В РЕЖИМЕ ДНЯ </a:t>
            </a:r>
            <a:r>
              <a:rPr lang="ru-RU" i="1" dirty="0" smtClean="0"/>
              <a:t>(</a:t>
            </a:r>
            <a:r>
              <a:rPr lang="ru-RU" i="1" dirty="0"/>
              <a:t>самостоятельная двигательная деятельность, подвижные игры</a:t>
            </a:r>
            <a:r>
              <a:rPr lang="ru-RU" i="1" dirty="0" smtClean="0"/>
              <a:t>) </a:t>
            </a:r>
            <a:endParaRPr lang="ru-RU" sz="3600" i="1" dirty="0"/>
          </a:p>
          <a:p>
            <a:r>
              <a:rPr lang="ru-RU" sz="3600" dirty="0" smtClean="0">
                <a:solidFill>
                  <a:srgbClr val="002060"/>
                </a:solidFill>
              </a:rPr>
              <a:t>ЗАКАЛИВАЮЩИЕ ПРОЦЕДУРЫ 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СОВМЕСТНАЯ И САМОСТОЯТЕЛЬНАЯ ДЕЯТЕЛЬНОСТЬ </a:t>
            </a:r>
            <a:r>
              <a:rPr lang="ru-RU" i="1" dirty="0" smtClean="0"/>
              <a:t>(</a:t>
            </a:r>
            <a:r>
              <a:rPr lang="ru-RU" i="1" dirty="0"/>
              <a:t>различные игры с использованием физкультурного оборудования</a:t>
            </a:r>
            <a:r>
              <a:rPr lang="ru-RU" i="1" dirty="0" smtClean="0"/>
              <a:t>) </a:t>
            </a:r>
            <a:endParaRPr lang="ru-RU" i="1" dirty="0"/>
          </a:p>
          <a:p>
            <a:r>
              <a:rPr lang="ru-RU" sz="3600" dirty="0" smtClean="0">
                <a:solidFill>
                  <a:srgbClr val="002060"/>
                </a:solidFill>
              </a:rPr>
              <a:t>ПРОГУЛКИ ЗА ТЕРРИТОРИЮ ДОУ </a:t>
            </a:r>
            <a:r>
              <a:rPr lang="ru-RU" i="1" dirty="0" smtClean="0"/>
              <a:t>(</a:t>
            </a:r>
            <a:r>
              <a:rPr lang="ru-RU" i="1" dirty="0"/>
              <a:t>прогулки, пешие походы, оздоровительный бег, игры). </a:t>
            </a:r>
            <a:endParaRPr lang="ru-RU" sz="3600" i="1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132885" y="2109998"/>
            <a:ext cx="357263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ПОСЛЕДОВАТЕЛЬНОСТЬ:</a:t>
            </a:r>
          </a:p>
          <a:p>
            <a:r>
              <a:rPr lang="ru-RU" sz="2000" u="sng" dirty="0" smtClean="0"/>
              <a:t>Вводная часть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разные виды ходьбы,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 бег</a:t>
            </a:r>
          </a:p>
          <a:p>
            <a:r>
              <a:rPr lang="ru-RU" sz="2000" u="sng" dirty="0" smtClean="0"/>
              <a:t>Основная часть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п</a:t>
            </a:r>
            <a:r>
              <a:rPr lang="ru-RU" sz="2000" dirty="0" smtClean="0"/>
              <a:t>лечи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р</a:t>
            </a:r>
            <a:r>
              <a:rPr lang="ru-RU" sz="2000" dirty="0" smtClean="0"/>
              <a:t>уки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туловище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н</a:t>
            </a:r>
            <a:r>
              <a:rPr lang="ru-RU" sz="2000" dirty="0" smtClean="0"/>
              <a:t>оги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п</a:t>
            </a:r>
            <a:r>
              <a:rPr lang="ru-RU" sz="2000" dirty="0" smtClean="0"/>
              <a:t>рыжки</a:t>
            </a:r>
          </a:p>
          <a:p>
            <a:r>
              <a:rPr lang="ru-RU" sz="2000" u="sng" dirty="0" smtClean="0"/>
              <a:t>Заключительная часть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д</a:t>
            </a:r>
            <a:r>
              <a:rPr lang="ru-RU" sz="2000" dirty="0" smtClean="0"/>
              <a:t>ыхательные упражнения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ходьба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75050" y="0"/>
            <a:ext cx="7022093" cy="1143000"/>
          </a:xfrm>
        </p:spPr>
        <p:txBody>
          <a:bodyPr/>
          <a:lstStyle/>
          <a:p>
            <a:r>
              <a:rPr lang="ru-RU" dirty="0" smtClean="0"/>
              <a:t>Утренняя гимнастика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950532" y="2120113"/>
            <a:ext cx="4038600" cy="33864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ПРОДОЛЖИТЕЛЬНОСТЬ  </a:t>
            </a:r>
          </a:p>
          <a:p>
            <a:r>
              <a:rPr lang="ru-RU" sz="2000" dirty="0" smtClean="0"/>
              <a:t>во </a:t>
            </a:r>
            <a:r>
              <a:rPr lang="ru-RU" sz="2000" dirty="0"/>
              <a:t>второй младшей группе― 5―6 мин;</a:t>
            </a:r>
          </a:p>
          <a:p>
            <a:r>
              <a:rPr lang="ru-RU" sz="2000" dirty="0"/>
              <a:t>в средней группе ― 6―8 мин;</a:t>
            </a:r>
          </a:p>
          <a:p>
            <a:r>
              <a:rPr lang="ru-RU" sz="2000" dirty="0"/>
              <a:t>в старшей группе― 8―10 мин;</a:t>
            </a:r>
          </a:p>
          <a:p>
            <a:r>
              <a:rPr lang="ru-RU" sz="2000" dirty="0"/>
              <a:t>в подготовительной к школе группе ― 10―12 мин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24159" y="99381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комплекс зарядок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рассчитан на 2 недели.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178903" y="2403335"/>
            <a:ext cx="3572634" cy="349625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Физические упражнения</a:t>
            </a:r>
          </a:p>
          <a:p>
            <a:r>
              <a:rPr lang="ru-RU" sz="2000" u="sng" dirty="0" smtClean="0"/>
              <a:t>Основные движения: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п</a:t>
            </a:r>
            <a:r>
              <a:rPr lang="ru-RU" sz="2000" dirty="0" smtClean="0"/>
              <a:t>рыжки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л</a:t>
            </a:r>
            <a:r>
              <a:rPr lang="ru-RU" sz="2000" dirty="0" smtClean="0"/>
              <a:t>азание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м</a:t>
            </a:r>
            <a:r>
              <a:rPr lang="ru-RU" sz="2000" dirty="0" smtClean="0"/>
              <a:t>етание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б</a:t>
            </a:r>
            <a:r>
              <a:rPr lang="ru-RU" sz="2000" dirty="0" smtClean="0"/>
              <a:t>росание и ловля мяча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р</a:t>
            </a:r>
            <a:r>
              <a:rPr lang="ru-RU" sz="2000" dirty="0" smtClean="0"/>
              <a:t>авновесие </a:t>
            </a:r>
          </a:p>
          <a:p>
            <a:r>
              <a:rPr lang="ru-RU" sz="2000" u="sng" dirty="0" smtClean="0"/>
              <a:t>Строевые упражнения: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построения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перестроения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75050" y="0"/>
            <a:ext cx="7022093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Физкультурные занятия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13201" y="2379058"/>
            <a:ext cx="4038600" cy="338647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Игры </a:t>
            </a:r>
          </a:p>
          <a:p>
            <a:r>
              <a:rPr lang="ru-RU" sz="2000" u="sng" dirty="0" smtClean="0"/>
              <a:t>По степени подвижности: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м</a:t>
            </a:r>
            <a:r>
              <a:rPr lang="ru-RU" sz="2000" dirty="0" smtClean="0"/>
              <a:t>алой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с</a:t>
            </a:r>
            <a:r>
              <a:rPr lang="ru-RU" sz="2000" dirty="0" smtClean="0"/>
              <a:t>редней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большой</a:t>
            </a:r>
          </a:p>
          <a:p>
            <a:r>
              <a:rPr lang="ru-RU" sz="2000" u="sng" dirty="0" smtClean="0"/>
              <a:t>По видам движений: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м</a:t>
            </a:r>
            <a:r>
              <a:rPr lang="ru-RU" sz="2000" dirty="0" smtClean="0"/>
              <a:t>етание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б</a:t>
            </a:r>
            <a:r>
              <a:rPr lang="ru-RU" sz="2000" dirty="0" smtClean="0"/>
              <a:t>ег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п</a:t>
            </a:r>
            <a:r>
              <a:rPr lang="ru-RU" sz="2000" dirty="0" smtClean="0"/>
              <a:t>рыжки…</a:t>
            </a:r>
          </a:p>
          <a:p>
            <a:r>
              <a:rPr lang="ru-RU" sz="2000" u="sng" dirty="0" smtClean="0"/>
              <a:t>По содержанию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подвижные игры с правилами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спортивные игры</a:t>
            </a:r>
          </a:p>
          <a:p>
            <a:pPr marL="0" indent="0">
              <a:buNone/>
            </a:pPr>
            <a:endParaRPr lang="ru-RU" sz="20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124159" y="99381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1- 2 физических упражнения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игра.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170811" y="2168666"/>
            <a:ext cx="3572634" cy="349625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ПОСЛЕДОВАТЕЛЬНОСТЬ</a:t>
            </a:r>
          </a:p>
          <a:p>
            <a:r>
              <a:rPr lang="ru-RU" sz="2000" dirty="0" smtClean="0"/>
              <a:t>Гимнастика в постели </a:t>
            </a:r>
          </a:p>
          <a:p>
            <a:pPr marL="0" indent="0" algn="r">
              <a:buNone/>
            </a:pPr>
            <a:r>
              <a:rPr lang="ru-RU" sz="2000" dirty="0" smtClean="0"/>
              <a:t>2 - 3 мин</a:t>
            </a:r>
          </a:p>
          <a:p>
            <a:r>
              <a:rPr lang="ru-RU" sz="2000" dirty="0" smtClean="0"/>
              <a:t>Корригирующая ходьба </a:t>
            </a:r>
          </a:p>
          <a:p>
            <a:pPr marL="0" indent="0" algn="r">
              <a:buNone/>
            </a:pPr>
            <a:r>
              <a:rPr lang="ru-RU" sz="2000" dirty="0" smtClean="0"/>
              <a:t>2 – 3 мин</a:t>
            </a:r>
          </a:p>
          <a:p>
            <a:r>
              <a:rPr lang="ru-RU" sz="2000" dirty="0" smtClean="0"/>
              <a:t>Комплекс упражнений</a:t>
            </a:r>
          </a:p>
          <a:p>
            <a:pPr marL="0" indent="0" algn="r">
              <a:buNone/>
            </a:pPr>
            <a:r>
              <a:rPr lang="ru-RU" sz="2000" dirty="0" smtClean="0"/>
              <a:t>5 – 8 минут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75050" y="0"/>
            <a:ext cx="7022093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Бодрящая гимнастика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88924" y="2152481"/>
            <a:ext cx="4436229" cy="33864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ВАРИАНТЫ БОДРЯЩЕЙ </a:t>
            </a:r>
            <a:r>
              <a:rPr lang="ru-RU" sz="1800" dirty="0">
                <a:solidFill>
                  <a:srgbClr val="002060"/>
                </a:solidFill>
              </a:rPr>
              <a:t>Г</a:t>
            </a:r>
            <a:r>
              <a:rPr lang="ru-RU" sz="1800" dirty="0" smtClean="0">
                <a:solidFill>
                  <a:srgbClr val="002060"/>
                </a:solidFill>
              </a:rPr>
              <a:t>ИМНАСТИКИ:</a:t>
            </a:r>
          </a:p>
          <a:p>
            <a:r>
              <a:rPr lang="ru-RU" sz="1800" dirty="0" smtClean="0"/>
              <a:t>разминка </a:t>
            </a:r>
            <a:r>
              <a:rPr lang="ru-RU" sz="1800" dirty="0"/>
              <a:t>в постели и самомассаж;</a:t>
            </a:r>
          </a:p>
          <a:p>
            <a:r>
              <a:rPr lang="ru-RU" sz="1800" dirty="0" smtClean="0"/>
              <a:t>гимнастика </a:t>
            </a:r>
            <a:r>
              <a:rPr lang="ru-RU" sz="1800" dirty="0"/>
              <a:t>игрового характера;</a:t>
            </a:r>
          </a:p>
          <a:p>
            <a:r>
              <a:rPr lang="ru-RU" sz="1800" dirty="0" smtClean="0"/>
              <a:t>гимнастика </a:t>
            </a:r>
            <a:r>
              <a:rPr lang="ru-RU" sz="1800" dirty="0"/>
              <a:t>с использованием тренажеров или спортивного комплекса;</a:t>
            </a:r>
          </a:p>
          <a:p>
            <a:r>
              <a:rPr lang="ru-RU" sz="1800" dirty="0" smtClean="0"/>
              <a:t>пробежки </a:t>
            </a:r>
            <a:r>
              <a:rPr lang="ru-RU" sz="1800" dirty="0"/>
              <a:t>по массажным дорожкам;</a:t>
            </a:r>
          </a:p>
          <a:p>
            <a:r>
              <a:rPr lang="ru-RU" sz="1800" dirty="0" smtClean="0"/>
              <a:t>самостоятельная </a:t>
            </a:r>
            <a:r>
              <a:rPr lang="ru-RU" sz="1800" dirty="0"/>
              <a:t>гимнастика;</a:t>
            </a:r>
          </a:p>
          <a:p>
            <a:r>
              <a:rPr lang="ru-RU" sz="1800" dirty="0" err="1" smtClean="0"/>
              <a:t>лечебно</a:t>
            </a:r>
            <a:r>
              <a:rPr lang="ru-RU" sz="1800" dirty="0" smtClean="0"/>
              <a:t> </a:t>
            </a:r>
            <a:r>
              <a:rPr lang="ru-RU" sz="1800" dirty="0"/>
              <a:t>— восстановительная гимнастика;</a:t>
            </a:r>
          </a:p>
          <a:p>
            <a:r>
              <a:rPr lang="ru-RU" sz="1800" dirty="0" smtClean="0"/>
              <a:t>музыкально </a:t>
            </a:r>
            <a:r>
              <a:rPr lang="ru-RU" sz="1800" dirty="0"/>
              <a:t>— ритмическая гимнастика.</a:t>
            </a:r>
          </a:p>
          <a:p>
            <a:pPr marL="0" indent="0">
              <a:buNone/>
            </a:pPr>
            <a:endParaRPr lang="ru-RU" sz="20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124159" y="99381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– 15 минут.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420"/>
            <a:ext cx="7616399" cy="1143000"/>
          </a:xfrm>
        </p:spPr>
        <p:txBody>
          <a:bodyPr/>
          <a:lstStyle/>
          <a:p>
            <a:r>
              <a:rPr lang="ru-RU" dirty="0" smtClean="0"/>
              <a:t>ПРОГУЛКА - ПОХОД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6875420" cy="4525963"/>
          </a:xfrm>
        </p:spPr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ru-RU" dirty="0">
                <a:solidFill>
                  <a:srgbClr val="002060"/>
                </a:solidFill>
              </a:rPr>
              <a:t>Примерная структура прогулки-похода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0" indent="0" fontAlgn="base">
              <a:buNone/>
            </a:pPr>
            <a:endParaRPr lang="ru-RU" dirty="0">
              <a:solidFill>
                <a:srgbClr val="002060"/>
              </a:solidFill>
            </a:endParaRPr>
          </a:p>
          <a:p>
            <a:pPr fontAlgn="base"/>
            <a:r>
              <a:rPr lang="ru-RU" i="1" dirty="0"/>
              <a:t>Сбор и движение до </a:t>
            </a:r>
            <a:r>
              <a:rPr lang="ru-RU" i="1" dirty="0" smtClean="0"/>
              <a:t>места </a:t>
            </a:r>
          </a:p>
          <a:p>
            <a:pPr marL="0" indent="0" algn="r" fontAlgn="base">
              <a:buNone/>
            </a:pPr>
            <a:r>
              <a:rPr lang="ru-RU" sz="2800" i="1" dirty="0" smtClean="0"/>
              <a:t>(10-15 </a:t>
            </a:r>
            <a:r>
              <a:rPr lang="ru-RU" sz="2800" i="1" dirty="0"/>
              <a:t>минут</a:t>
            </a:r>
            <a:r>
              <a:rPr lang="ru-RU" sz="2800" i="1" dirty="0" smtClean="0"/>
              <a:t>).</a:t>
            </a:r>
            <a:endParaRPr lang="ru-RU" sz="2800" dirty="0"/>
          </a:p>
          <a:p>
            <a:pPr fontAlgn="base"/>
            <a:r>
              <a:rPr lang="ru-RU" i="1" dirty="0" smtClean="0"/>
              <a:t>Комплекс заданий, игр </a:t>
            </a:r>
            <a:r>
              <a:rPr lang="ru-RU" i="1" dirty="0"/>
              <a:t>и </a:t>
            </a:r>
            <a:r>
              <a:rPr lang="ru-RU" i="1" dirty="0" smtClean="0"/>
              <a:t>упражнений</a:t>
            </a:r>
          </a:p>
          <a:p>
            <a:pPr marL="0" indent="0" algn="r" fontAlgn="base">
              <a:buNone/>
            </a:pPr>
            <a:r>
              <a:rPr lang="ru-RU" i="1" dirty="0" smtClean="0"/>
              <a:t> </a:t>
            </a:r>
            <a:r>
              <a:rPr lang="ru-RU" sz="2600" i="1" dirty="0"/>
              <a:t>(</a:t>
            </a:r>
            <a:r>
              <a:rPr lang="ru-RU" sz="2800" i="1" dirty="0" smtClean="0"/>
              <a:t>20-30 </a:t>
            </a:r>
            <a:r>
              <a:rPr lang="ru-RU" sz="2800" i="1" dirty="0"/>
              <a:t>минут).</a:t>
            </a:r>
            <a:endParaRPr lang="ru-RU" sz="2800" dirty="0"/>
          </a:p>
          <a:p>
            <a:pPr fontAlgn="base"/>
            <a:r>
              <a:rPr lang="ru-RU" i="1" dirty="0"/>
              <a:t>Самостоятельная деятельность детей </a:t>
            </a:r>
            <a:endParaRPr lang="ru-RU" i="1" dirty="0" smtClean="0"/>
          </a:p>
          <a:p>
            <a:pPr marL="0" indent="0" algn="r" fontAlgn="base">
              <a:buNone/>
            </a:pPr>
            <a:r>
              <a:rPr lang="ru-RU" sz="2800" i="1" dirty="0" smtClean="0"/>
              <a:t>(5-10 </a:t>
            </a:r>
            <a:r>
              <a:rPr lang="ru-RU" sz="2800" i="1" dirty="0"/>
              <a:t>минут)</a:t>
            </a:r>
            <a:endParaRPr lang="ru-RU" sz="2800" dirty="0"/>
          </a:p>
          <a:p>
            <a:pPr fontAlgn="base"/>
            <a:r>
              <a:rPr lang="ru-RU" i="1" dirty="0"/>
              <a:t>Сбор детей и возвращение в детский сад </a:t>
            </a:r>
            <a:endParaRPr lang="ru-RU" i="1" dirty="0" smtClean="0"/>
          </a:p>
          <a:p>
            <a:pPr marL="0" indent="0" algn="r" fontAlgn="base">
              <a:buNone/>
            </a:pPr>
            <a:r>
              <a:rPr lang="ru-RU" sz="2800" i="1" dirty="0" smtClean="0"/>
              <a:t>(10-15 </a:t>
            </a:r>
            <a:r>
              <a:rPr lang="ru-RU" sz="2800" i="1" dirty="0"/>
              <a:t>минут).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289</Words>
  <Application>Microsoft Office PowerPoint</Application>
  <PresentationFormat>Экран (4:3)</PresentationFormat>
  <Paragraphs>84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Укрепление здоровья детей в летний период</vt:lpstr>
      <vt:lpstr>Оздоровительные мероприятия </vt:lpstr>
      <vt:lpstr>Утренняя гимнастика</vt:lpstr>
      <vt:lpstr>Физкультурные занятия</vt:lpstr>
      <vt:lpstr>Бодрящая гимнастика</vt:lpstr>
      <vt:lpstr>ПРОГУЛКА - ПОХОД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Galina.Rassohina</dc:creator>
  <cp:lastModifiedBy>Спортзал</cp:lastModifiedBy>
  <cp:revision>13</cp:revision>
  <dcterms:created xsi:type="dcterms:W3CDTF">2014-08-01T19:25:21Z</dcterms:created>
  <dcterms:modified xsi:type="dcterms:W3CDTF">2024-04-24T07:53:38Z</dcterms:modified>
</cp:coreProperties>
</file>