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3F60B5-EEF3-4A5D-AFF2-DC8BA4012C5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3627A8-4542-4CA2-9A77-456597029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бп д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71810"/>
            <a:ext cx="621510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0"/>
            <a:ext cx="6400800" cy="1600200"/>
          </a:xfrm>
        </p:spPr>
        <p:txBody>
          <a:bodyPr anchor="t"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МАДОУ ДСКВ «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Югорка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Абдурагимова Зарина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Ибрагимовна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28670"/>
            <a:ext cx="8229600" cy="204728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Опасные предметы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72386" cy="364333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Телевизор включать не надо,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Если взрослых нету рядом,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Технику испортишь ты,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Ещё – пожар может произойти.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3cf08a396756c8758b10299571811b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9" y="3429000"/>
            <a:ext cx="413317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n_big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3429000"/>
            <a:ext cx="3286125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7229500" cy="315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Бережливым быть умей,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И по клавишам не бей,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Там, учтите этот факт –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Электрический контакт.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42_article_slc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46574" y="214290"/>
            <a:ext cx="589742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857232"/>
            <a:ext cx="3111494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357562"/>
            <a:ext cx="6758006" cy="314327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Ни нарочно, ни случайно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 хватай горячий чайник.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Кипяток пролить не классно –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Это больно и опасно.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skolko-elektroe-nergii-potreblyaet-chajnik-nowbest.ru_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714776" cy="3714776"/>
          </a:xfrm>
        </p:spPr>
      </p:pic>
      <p:pic>
        <p:nvPicPr>
          <p:cNvPr id="5" name="Рисунок 4" descr="10546153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428604"/>
            <a:ext cx="38100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429552" cy="46545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Сынок хотел, как папа, стать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И начал гвоздик забивать;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Попал по пальцу молотком -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На рёв сбежался целый дом...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Малыш, запомни наш совет: 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С тобой чтоб не случилось бед, 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Еще немного подожди: 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Сперва придется подрасти...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bde18bf33f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3929066"/>
            <a:ext cx="4214810" cy="27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9736-126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928670"/>
            <a:ext cx="3075987" cy="213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6143668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Инструменты папины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Брать не будем мы,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Ведь они тяжёлые,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Острые они.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508-1-1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2448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32714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429000"/>
            <a:ext cx="3143240" cy="3214710"/>
          </a:xfrm>
          <a:prstGeom prst="rect">
            <a:avLst/>
          </a:prstGeom>
        </p:spPr>
      </p:pic>
      <p:pic>
        <p:nvPicPr>
          <p:cNvPr id="6" name="Содержимое 5" descr="store_apendix_large129716_82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85728"/>
            <a:ext cx="3924060" cy="3000396"/>
          </a:xfrm>
          <a:prstGeom prst="rect">
            <a:avLst/>
          </a:prstGeom>
        </p:spPr>
      </p:pic>
      <p:pic>
        <p:nvPicPr>
          <p:cNvPr id="7" name="Содержимое 4" descr="4526cfd3cb2fe86dcee2cce83a2cab52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9" y="1571612"/>
            <a:ext cx="2589628" cy="207170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3786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Не играйте острыми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Вилками, ножами.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Ведь такой 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игрушкой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» </a:t>
            </a: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просто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Что-нибудь поранить.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Будет больно, будет грустно, 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Мама поругает...        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Неужели вам игрушек 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В доме не хватает?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40b2a367b57bca11af6d5abbdc6351651e80060,340x1,ou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286124"/>
            <a:ext cx="371477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alatnaya-desertnaya-vilka-dragon-300-903-82-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964112" y="3286124"/>
            <a:ext cx="375129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ож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571480"/>
            <a:ext cx="2402155" cy="221457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785794"/>
            <a:ext cx="5572132" cy="558325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Нам иголка здесь нужна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Безопасность тут ВАЖНА.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Чтоб не выколоть глаза,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 маши ты ею зря.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 рот иглу ты не бери,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За ней внимательно следи.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Чтоб за хвостик не стянули,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 игольницу ты ее воткни.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726955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3357586" cy="500066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725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Ножницы детям не игрушка,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Обращаться с ними нужно -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Аккуратно: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 кидать, не втыкать и не махать.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Чтоб другому передать,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Кольцами вперед их нужно взять.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349632224438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3330544"/>
            <a:ext cx="5453058" cy="352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336867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Пилюли и таблетки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Нельзя тайком глотать!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Об этом наши детки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Обязаны узнать.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28-650x50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3" y="214290"/>
            <a:ext cx="3643338" cy="290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tabletki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286380" y="4000504"/>
            <a:ext cx="3463923" cy="2499783"/>
          </a:xfrm>
        </p:spPr>
      </p:pic>
      <p:sp>
        <p:nvSpPr>
          <p:cNvPr id="11" name="TextBox 10"/>
          <p:cNvSpPr txBox="1"/>
          <p:nvPr/>
        </p:nvSpPr>
        <p:spPr>
          <a:xfrm>
            <a:off x="285720" y="3714752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Ведь отравиться можно: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В таких таблетках - вред!!!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 Так будьте осторожны –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Живите много лет!!!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439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Жидкостей немало разных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Ядовитых и опасных.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Из бутыли ты не пей,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 спросив сперва, что в ней.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70_khimicheskie_sredstva_dlya_uborki_moyuschie_sr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286248" y="3143248"/>
            <a:ext cx="4857752" cy="321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11-013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00438"/>
            <a:ext cx="3828095" cy="260220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-357214"/>
            <a:ext cx="4643470" cy="33686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На перила и окошки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Забираться можно кошкам,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А обычным ребятишкам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Так шалить опасно слишком,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Ведь, упавши с высоты,</a:t>
            </a:r>
            <a:b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И убиться можешь ты.</a:t>
            </a:r>
            <a:endParaRPr lang="ru-RU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Содержимое 4" descr="41156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285728"/>
            <a:ext cx="3749675" cy="235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Plastikovyie-okna_2.jpe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000628" y="2786058"/>
            <a:ext cx="3749675" cy="374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окно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3357562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42952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Даже в самый чудный вечер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Жечь нельзя без взрослых свечи.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Хоть нарядны и прекрасны,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Но они огнеопасны.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9" name="Содержимое 8" descr="101287558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786578" y="0"/>
            <a:ext cx="214310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ikchyriki_ru-svechi-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571744"/>
            <a:ext cx="3620347" cy="4071942"/>
          </a:xfrm>
          <a:prstGeom prst="rect">
            <a:avLst/>
          </a:prstGeom>
        </p:spPr>
      </p:pic>
      <p:pic>
        <p:nvPicPr>
          <p:cNvPr id="6" name="Рисунок 5" descr="12331_html_1c4abfb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483494"/>
            <a:ext cx="3629024" cy="307537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Соблюдай правила безопасности!!!</a:t>
            </a:r>
            <a:endParaRPr lang="ru-RU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mcskid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8351457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071942"/>
            <a:ext cx="5357818" cy="25003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Огонечек может скромный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За минуту стать огромным.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Потому с огнем, друзья,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Никогда играть нельзя.</a:t>
            </a:r>
            <a:endParaRPr lang="ru-RU" sz="36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Содержимое 4" descr="0-bolshaya-zazhigalka-s-fonarikom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638942"/>
            <a:ext cx="3481218" cy="421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723268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214282" y="160710"/>
            <a:ext cx="3686217" cy="276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пич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357166"/>
            <a:ext cx="447675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357818" cy="25003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Ток не страшен проводам,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Но зато опасен нам.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Потому нельзя вам, детки,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Ничего совать в розетки.</a:t>
            </a:r>
            <a:endParaRPr lang="ru-RU" sz="36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gsl000642.jpe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357818" y="2571744"/>
            <a:ext cx="3563522" cy="4071966"/>
          </a:xfrm>
        </p:spPr>
      </p:pic>
      <p:pic>
        <p:nvPicPr>
          <p:cNvPr id="5" name="Рисунок 4" descr="элприбор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714620"/>
            <a:ext cx="4983515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767" y="1"/>
            <a:ext cx="6278233" cy="264318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Ручки газовой плиты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Не крути, балуясь, ты,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Вдруг случайно включишь газ,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И он всех отравит вас.</a:t>
            </a:r>
            <a:endParaRPr lang="ru-RU" sz="36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Содержимое 7" descr="102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906055"/>
            <a:ext cx="3357586" cy="4666185"/>
          </a:xfrm>
        </p:spPr>
      </p:pic>
      <p:pic>
        <p:nvPicPr>
          <p:cNvPr id="5" name="Рисунок 4" descr="плит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2857496"/>
            <a:ext cx="518245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6643734" cy="5083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Если гости к вам пришли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Или навестил вас друг,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Перед тем, как с ним играть —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Не забудьте выключить утюг!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002502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0"/>
            <a:ext cx="4222804" cy="363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тюг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85728"/>
            <a:ext cx="400049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5614998" cy="564360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Помни: в ванне и под душем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Фен тебе совсем не нужен!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Плеер тоже подождёт –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До него дойдёт черёд!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В ванне ты пока сидишь,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Обойдись без них, малыш.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Если рядом есть вода,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Электричество – беда!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643182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лект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2957638" cy="223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857628"/>
            <a:ext cx="7772400" cy="26432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Ой, не стоит при готовке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Класть металл в </a:t>
            </a:r>
            <a:r>
              <a:rPr lang="ru-RU" dirty="0" err="1" smtClean="0">
                <a:solidFill>
                  <a:srgbClr val="FF0000"/>
                </a:solidFill>
                <a:latin typeface="Garamond" pitchFamily="18" charset="0"/>
              </a:rPr>
              <a:t>микроволновку</a:t>
            </a: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Только включишь – заискрится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И со взрывом загорится.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1845131155448273-800x60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357166"/>
            <a:ext cx="5904463" cy="368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5786478" cy="4643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В холодильнике вода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Летом не теплее льда.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Если той воды напиться</a:t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>Можно сильно простудиться.</a:t>
            </a:r>
            <a:endParaRPr lang="ru-RU" sz="3600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ne-morozit-holodilnik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285728"/>
            <a:ext cx="5357818" cy="5804306"/>
          </a:xfrm>
        </p:spPr>
      </p:pic>
      <p:pic>
        <p:nvPicPr>
          <p:cNvPr id="4" name="Рисунок 3" descr="prostu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4202727" cy="264320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</TotalTime>
  <Words>118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Calibri</vt:lpstr>
      <vt:lpstr>Cambria</vt:lpstr>
      <vt:lpstr>Constantia</vt:lpstr>
      <vt:lpstr>Franklin Gothic Book</vt:lpstr>
      <vt:lpstr>Garamond</vt:lpstr>
      <vt:lpstr>Georgia</vt:lpstr>
      <vt:lpstr>Perpetua</vt:lpstr>
      <vt:lpstr>Wingdings 2</vt:lpstr>
      <vt:lpstr>Справедливость</vt:lpstr>
      <vt:lpstr>Опасные предметы</vt:lpstr>
      <vt:lpstr>На перила и окошки Забираться можно кошкам, А обычным ребятишкам Так шалить опасно слишком, Ведь, упавши с высоты, И убиться можешь ты.</vt:lpstr>
      <vt:lpstr>Огонечек может скромный За минуту стать огромным. Потому с огнем, друзья, Никогда играть нельзя.</vt:lpstr>
      <vt:lpstr>Ток не страшен проводам, Но зато опасен нам. Потому нельзя вам, детки, Ничего совать в розетки.</vt:lpstr>
      <vt:lpstr>Ручки газовой плиты Не крути, балуясь, ты, Вдруг случайно включишь газ, И он всех отравит вас.</vt:lpstr>
      <vt:lpstr>Если гости к вам пришли Или навестил вас друг, Перед тем, как с ним играть — Не забудьте выключить утюг! </vt:lpstr>
      <vt:lpstr>Помни: в ванне и под душем Фен тебе совсем не нужен! Плеер тоже подождёт – До него дойдёт черёд!  В ванне ты пока сидишь, Обойдись без них, малыш. Если рядом есть вода, Электричество – беда! </vt:lpstr>
      <vt:lpstr>Ой, не стоит при готовке Класть металл в микроволновку: Только включишь – заискрится И со взрывом загорится.</vt:lpstr>
      <vt:lpstr>В холодильнике вода Летом не теплее льда. Если той воды напиться Можно сильно простудиться.</vt:lpstr>
      <vt:lpstr>Телевизор включать не надо, Если взрослых нету рядом, Технику испортишь ты, Ещё – пожар может произойти. </vt:lpstr>
      <vt:lpstr>Бережливым быть умей, И по клавишам не бей, Там, учтите этот факт – Электрический контакт.</vt:lpstr>
      <vt:lpstr>Ни нарочно, ни случайно Не хватай горячий чайник. Кипяток пролить не классно – Это больно и опасно.</vt:lpstr>
      <vt:lpstr>Сынок хотел, как папа, стать И начал гвоздик забивать; Попал по пальцу молотком - На рёв сбежался целый дом... Малыш, запомни наш совет:  С тобой чтоб не случилось бед,  Еще немного подожди:  Сперва придется подрасти... </vt:lpstr>
      <vt:lpstr>Инструменты папины Брать не будем мы, Ведь они тяжёлые, Острые они. </vt:lpstr>
      <vt:lpstr>Не играйте острыми Вилками, ножами. Ведь такой «игрушкой» просто Что-нибудь поранить. Будет больно, будет грустно,  Мама поругает...         Неужели вам игрушек  В доме не хватает? </vt:lpstr>
      <vt:lpstr>Нам иголка здесь нужна Безопасность тут ВАЖНА. Чтоб не выколоть глаза, Не маши ты ею зря. В рот иглу ты не бери, За ней внимательно следи. Чтоб за хвостик не стянули, В игольницу ты ее воткни. </vt:lpstr>
      <vt:lpstr>Ножницы детям не игрушка, Обращаться с ними нужно - Аккуратно: Не кидать, не втыкать и не махать. Чтоб другому передать, Кольцами вперед их нужно взять. </vt:lpstr>
      <vt:lpstr>Пилюли и таблетки Нельзя тайком глотать! Об этом наши детки Обязаны узнать. </vt:lpstr>
      <vt:lpstr>Жидкостей немало разных Ядовитых и опасных. Из бутыли ты не пей, Не спросив сперва, что в ней.</vt:lpstr>
      <vt:lpstr>Даже в самый чудный вечер Жечь нельзя без взрослых свечи. Хоть нарядны и прекрасны, Но они огнеопасны.</vt:lpstr>
      <vt:lpstr>Соблюдай правила безопасности!!!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предметы</dc:title>
  <dc:creator>Rubik</dc:creator>
  <cp:lastModifiedBy>Мадина</cp:lastModifiedBy>
  <cp:revision>21</cp:revision>
  <dcterms:created xsi:type="dcterms:W3CDTF">2014-08-30T20:49:11Z</dcterms:created>
  <dcterms:modified xsi:type="dcterms:W3CDTF">2024-05-15T11:22:02Z</dcterms:modified>
</cp:coreProperties>
</file>