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F2A3-92E2-422B-ACE2-E7630F29D8DE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324B-4868-412C-8F68-EBCA748F4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F2A3-92E2-422B-ACE2-E7630F29D8DE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324B-4868-412C-8F68-EBCA748F4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F2A3-92E2-422B-ACE2-E7630F29D8DE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324B-4868-412C-8F68-EBCA748F4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F2A3-92E2-422B-ACE2-E7630F29D8DE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324B-4868-412C-8F68-EBCA748F4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F2A3-92E2-422B-ACE2-E7630F29D8DE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324B-4868-412C-8F68-EBCA748F4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F2A3-92E2-422B-ACE2-E7630F29D8DE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324B-4868-412C-8F68-EBCA748F4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F2A3-92E2-422B-ACE2-E7630F29D8DE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324B-4868-412C-8F68-EBCA748F4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F2A3-92E2-422B-ACE2-E7630F29D8DE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324B-4868-412C-8F68-EBCA748F4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F2A3-92E2-422B-ACE2-E7630F29D8DE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324B-4868-412C-8F68-EBCA748F4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F2A3-92E2-422B-ACE2-E7630F29D8DE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324B-4868-412C-8F68-EBCA748F4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F2A3-92E2-422B-ACE2-E7630F29D8DE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324B-4868-412C-8F68-EBCA748F4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AF2A3-92E2-422B-ACE2-E7630F29D8DE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D324B-4868-412C-8F68-EBCA748F4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900igr.net/up/datas/224106/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6357958"/>
            <a:ext cx="5786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Подготовила: Абдурагимова З.И.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55707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Теперь  разберем слово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этом слове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звуков.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звук  [З]- твердый согласный, мы его обозначим  синим цветом.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звук  [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]- гласный, обозначим красным цветом.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звук  [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]- мягкий  согласный, обозначим  зеленым цветом.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звук  [К]- твердый согласный, мы его обозначим синим цветом.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звук  [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]- гласный, обозначим красным цветом.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 descr="https://i.pinimg.com/originals/ce/b2/cb/ceb2cbbb9c091ca1af888c7bdcd41d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0"/>
            <a:ext cx="1857356" cy="2475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сейчас отгадайте загадки, там встречаются слова со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звуком [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</a:p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Цветок раскрылся. Что за чудо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Ведь девочка глядит оттуда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Немало бед она познала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королевой эльфов стала…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Дюймовочка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03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03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странная машина?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салон, рога и шины.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автобус, не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трамвай…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прохожий, не зевай,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Разгадай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скорее ребус: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новенький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троллейбус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работает с утра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Строит дом, несет дрова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Тащит целый воз еды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Мало ест, не пьет воды,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него полно друзей.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Тот работник…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(муравей)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357430"/>
            <a:ext cx="2857520" cy="234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sibtrol54.ru/images/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21542"/>
            <a:ext cx="7928247" cy="3636458"/>
          </a:xfrm>
          <a:prstGeom prst="rect">
            <a:avLst/>
          </a:prstGeom>
          <a:noFill/>
        </p:spPr>
      </p:pic>
      <p:pic>
        <p:nvPicPr>
          <p:cNvPr id="23556" name="Picture 4" descr="http://ds93ptz.ru/images/83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-214338"/>
            <a:ext cx="4286311" cy="4418877"/>
          </a:xfrm>
          <a:prstGeom prst="rect">
            <a:avLst/>
          </a:prstGeom>
          <a:noFill/>
        </p:spPr>
      </p:pic>
      <p:pic>
        <p:nvPicPr>
          <p:cNvPr id="23560" name="Picture 8" descr="https://yt3.ggpht.com/a/AATXAJy224cMGvuN5BYIJXF4XkJ8ZAokEcVp3zVFFMOE=s900-c-k-c0xffffffff-no-rj-m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0"/>
            <a:ext cx="3059103" cy="3059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48320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Рефлексия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 каким звуком мы сегодня познакомились?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(Звук [Й]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вы узнали о звуке [Й] 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согласный и всегда мягкий)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Какой буквой обозначается звук [Й]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Буквой И краткой)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Назовите слова со звуком [Й]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лейка, зайка, йогурт, яйцо, муравей…)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https://fs00.infourok.ru/images/doc/237/151630/1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696" y="4500522"/>
            <a:ext cx="3143304" cy="2357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Ребята! Мне пришло письмо и я не успела его прочитать. Давайте вместе его прочитаем.  В письме  сказка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«Странная буква»: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Заскучали буквы в алфавите.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-Споем?- сказала одна своей соседке.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-Я не умею, - грустно сказала 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-А ты попробуй. Пой, как я: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и-и-и-и-и-и-и-и-и-и-и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!..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-Й…Й…Й…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-И  правда, не умеешь. Странно: все гласные поют, а ты нет.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-Я не гласная.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-Согласная, что ли?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-Не знаю.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-Ну, и кому ж ты такая нужна?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-Всем нужна. Видишь, я стою в алфавите.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жалко, что 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-Не «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а « стой». Вот я и пригодилась!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-Ну, хорошо, стой. А зачем у тебя этот знак?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-Сама  догадайся…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001156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Догадались, о какой букве идет речь?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Да (буква  И краткая)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Правильно. Буква – И краткая.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 что похожа буква И краткая?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Дети высказывают варианты ответа.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- Из скольких элементов состоит буква И краткая. Какие это элементы?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Буква И краткая  состоит из четырёх элементов: палочка, палочка, перекладина наискосок, галочка наверху.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Давайте напишем эту букву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воздухе.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s://myslide.ru/documents_4/9fd892a24126d21e434b27ab04e21dc8/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0680" y="3900510"/>
            <a:ext cx="3943320" cy="2957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0a61/000142e0-0302dcf0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 вы знаете, что  буквы любит ходить в гости и принимать гостей. А когда буквы встречаются, то образуются ..(слоги):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Буква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пошла в гости к букве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получился слог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Буква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пошла в гости к букве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получился слог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Буква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пошла в гости к букве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получился слог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Буква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пошла в гости к букве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получился </a:t>
            </a:r>
            <a:r>
              <a:rPr lang="ru-RU" sz="2800" dirty="0" smtClean="0">
                <a:solidFill>
                  <a:srgbClr val="26262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слог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Буква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пошла в гости к букве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,получился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слог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ЫЙ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Буква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пошла в гости к букве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получился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4572008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АЙ, ОЙ, УЙ, ЭЙ, ЫЙ, ИЙ…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какой звук  обозначает буква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краткое?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(звук [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])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Совершенно верно - звук [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Какой же это звук- гласный или согласный? Чтобы определить, давайте произнесем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https://fs00.infourok.ru/images/doc/237/151630/1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214686"/>
            <a:ext cx="4643470" cy="3482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28623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Сейчас мы поиграем в игру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«Угадай звук»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Я произношу слова, будьте внимательны, если в слове вы слышите звук [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  – хлопаете в ладоши, если звука [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   в слове нет – спокойно сидите.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май, дай, дом, лай, снег, свет, йод, дуй, мак, соловей.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http://900igr.net/up/datai/224106/0006-01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37" y="2879475"/>
            <a:ext cx="5572163" cy="397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0"/>
            <a:ext cx="8643998" cy="6370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Теперь немного отдохнем и проведем физкультминутку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«Попугай»: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Майя клетку не закрыла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(руки вверх)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Попугая упустила.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руки к плечам вперед)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над клеткой вьется,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руки не дается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(круговые движения руками вперед, назад)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Майя ходит и вздыхает,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Попугая умоляет:   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(ходьба на месте, руки опущены)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 Попугай, мой попугай,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(руками похлопывать бедра)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Далеко не улетай!  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( прыжки на месте)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Попугай, вверху летая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(ноги вместе, руки на поясе)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Весело ответил Майе: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«Я немного развлекусь, 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 наклоны вперед)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Полетаю и вернусь.»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(руки в стороны, смотреть вперед)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https://yt3.ggpht.com/a/AATXAJy2hCDar1vRCw4y9YgZYhB1Lq7MkhKKMB24eqyK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3715" y="0"/>
            <a:ext cx="2250285" cy="2250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69249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Присаживайтесь на стулья и повторите за мной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чистоговорки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 звуком [Й]  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Ой -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ой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идем домой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Ай -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ай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испекли мы каравай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Ай -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ай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в клетке попугай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Ой -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ой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это зайка мой.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u="sng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Какие слова вы услышали?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(каравай, попугай, зайка)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u="sng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Составьте с ними предложения</a:t>
            </a:r>
            <a:r>
              <a:rPr lang="ru-RU" sz="2400" b="1" i="1" u="sng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https://yt3.ggpht.com/a/AATXAJy2hCDar1vRCw4y9YgZYhB1Lq7MkhKKMB24eqyK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80" y="4357694"/>
            <a:ext cx="2500306" cy="2500306"/>
          </a:xfrm>
          <a:prstGeom prst="rect">
            <a:avLst/>
          </a:prstGeom>
          <a:noFill/>
        </p:spPr>
      </p:pic>
      <p:pic>
        <p:nvPicPr>
          <p:cNvPr id="19463" name="Picture 7" descr="https://i.pinimg.com/originals/ce/b2/cb/ceb2cbbb9c091ca1af888c7bdcd41d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001590"/>
            <a:ext cx="2143140" cy="2856410"/>
          </a:xfrm>
          <a:prstGeom prst="rect">
            <a:avLst/>
          </a:prstGeom>
          <a:noFill/>
        </p:spPr>
      </p:pic>
      <p:pic>
        <p:nvPicPr>
          <p:cNvPr id="19465" name="Picture 9" descr="https://russian7.ru/wp-content/uploads/2013/02/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857232"/>
            <a:ext cx="2643206" cy="23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127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18</cp:revision>
  <dcterms:created xsi:type="dcterms:W3CDTF">2021-01-07T08:28:02Z</dcterms:created>
  <dcterms:modified xsi:type="dcterms:W3CDTF">2021-01-07T11:49:16Z</dcterms:modified>
</cp:coreProperties>
</file>