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2" r:id="rId4"/>
    <p:sldId id="263" r:id="rId5"/>
    <p:sldId id="260" r:id="rId6"/>
    <p:sldId id="261" r:id="rId7"/>
    <p:sldId id="264" r:id="rId8"/>
    <p:sldId id="259" r:id="rId9"/>
    <p:sldId id="266" r:id="rId10"/>
    <p:sldId id="265" r:id="rId11"/>
    <p:sldId id="267" r:id="rId12"/>
    <p:sldId id="25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000066"/>
    <a:srgbClr val="61DC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9" d="100"/>
          <a:sy n="79" d="100"/>
        </p:scale>
        <p:origin x="-210" y="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155C0-A448-4994-880E-6C5EA9677C0E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FD103-D43A-49BF-B0A1-15C79A808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438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FD103-D43A-49BF-B0A1-15C79A808D0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5.png"/><Relationship Id="rId7" Type="http://schemas.openxmlformats.org/officeDocument/2006/relationships/image" Target="../media/image5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49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0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Светлана\Desktop\109576112_large_HG599_48__1_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87" b="2344"/>
          <a:stretch>
            <a:fillRect/>
          </a:stretch>
        </p:blipFill>
        <p:spPr bwMode="auto">
          <a:xfrm rot="5400000" flipH="1" flipV="1">
            <a:off x="178595" y="2678877"/>
            <a:ext cx="4000528" cy="43577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14290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 автономное дошкольное образовательное учреждение </a:t>
            </a:r>
            <a:b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комбинированного вида «</a:t>
            </a:r>
            <a:r>
              <a:rPr lang="ru-RU" alt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Югорка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4857760"/>
            <a:ext cx="4857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Гаджиева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Амира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группа «Капелька»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Научные руководители: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Абдурагимова Зарина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Ибрагимовна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ДСКВ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Югорка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500173"/>
            <a:ext cx="7892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«Отчего зимой глаза не замерзают?»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9" t="3571" r="1610"/>
          <a:stretch>
            <a:fillRect/>
          </a:stretch>
        </p:blipFill>
        <p:spPr bwMode="auto">
          <a:xfrm>
            <a:off x="2643174" y="2928934"/>
            <a:ext cx="3143272" cy="1697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4" descr="Зима и снеговики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143248"/>
            <a:ext cx="300035" cy="3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0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Причины, не позволяющие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глазам замёрзнуть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50" y="1112545"/>
            <a:ext cx="85725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Жидкость которая увлажняет глаза - это не чистая вода, она содержит соли. И это позволяет ей не замерзать даже при низкой температуре. </a:t>
            </a:r>
          </a:p>
          <a:p>
            <a:pPr marL="342900" indent="-342900" algn="just">
              <a:buFontTx/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глазных яблок нет нервных окончаний, поэтому им нечем ощущать холод!</a:t>
            </a:r>
          </a:p>
          <a:p>
            <a:pPr marL="342900" indent="-342900" algn="just">
              <a:buFontTx/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глазах много кровеносных капилляров, которые приносят глазам дополнительное тепло.</a:t>
            </a:r>
          </a:p>
          <a:p>
            <a:pPr marL="342900" indent="-342900" algn="just">
              <a:buFontTx/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Глазное яблоко хорошо защищено от повреждений - оно находится в глазнице, его прикрывает веко.</a:t>
            </a:r>
          </a:p>
          <a:p>
            <a:pPr marL="342900" indent="-342900"/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026" name="Picture 2" descr="C:\Users\Светлана\Desktop\how77-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4221088"/>
            <a:ext cx="4084455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Users\Агдрей\Desktop\0_12c61c_d2cfb71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1253537"/>
            <a:ext cx="6291263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328369">
            <a:off x="2953944" y="1811614"/>
            <a:ext cx="3140617" cy="290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508776">
            <a:off x="3760793" y="3097419"/>
            <a:ext cx="1463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 rot="20155930">
            <a:off x="3881379" y="3368076"/>
            <a:ext cx="1181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Опыт № 1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43438" y="-142900"/>
            <a:ext cx="4359275" cy="399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13" y="2858304"/>
            <a:ext cx="4359275" cy="399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ыноска-облако 14"/>
          <p:cNvSpPr/>
          <p:nvPr/>
        </p:nvSpPr>
        <p:spPr>
          <a:xfrm>
            <a:off x="642910" y="3857628"/>
            <a:ext cx="2000264" cy="1257296"/>
          </a:xfrm>
          <a:prstGeom prst="cloudCallout">
            <a:avLst>
              <a:gd name="adj1" fmla="val -44110"/>
              <a:gd name="adj2" fmla="val 76223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71538" y="0"/>
            <a:ext cx="7665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№ 1 «Исследование  свойств слезы»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286380" y="4143380"/>
            <a:ext cx="19425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Слёзы 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розрачные,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жидкие, бесцветные,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вода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72396" y="4929198"/>
            <a:ext cx="11430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Слёзы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пахнут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80668">
            <a:off x="0" y="5322888"/>
            <a:ext cx="1357322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806843" y="3985466"/>
            <a:ext cx="16430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Слёзы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солёная жидкость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Светлана\Desktop\119420928.png"/>
          <p:cNvPicPr>
            <a:picLocks noChangeAspect="1" noChangeArrowheads="1"/>
          </p:cNvPicPr>
          <p:nvPr/>
        </p:nvPicPr>
        <p:blipFill>
          <a:blip r:embed="rId3"/>
          <a:srcRect t="8962" b="11936"/>
          <a:stretch>
            <a:fillRect/>
          </a:stretch>
        </p:blipFill>
        <p:spPr bwMode="auto">
          <a:xfrm rot="19801196">
            <a:off x="5214942" y="3000372"/>
            <a:ext cx="1862842" cy="1473547"/>
          </a:xfrm>
          <a:prstGeom prst="rect">
            <a:avLst/>
          </a:prstGeom>
          <a:noFill/>
        </p:spPr>
      </p:pic>
      <p:pic>
        <p:nvPicPr>
          <p:cNvPr id="2051" name="Picture 3" descr="C:\Users\Светлана\Desktop\no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479"/>
          <a:stretch>
            <a:fillRect/>
          </a:stretch>
        </p:blipFill>
        <p:spPr bwMode="auto">
          <a:xfrm>
            <a:off x="7378481" y="3214686"/>
            <a:ext cx="1765519" cy="1336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Стрелка вправо 11"/>
          <p:cNvSpPr/>
          <p:nvPr/>
        </p:nvSpPr>
        <p:spPr>
          <a:xfrm rot="18389127">
            <a:off x="6719024" y="3673698"/>
            <a:ext cx="2223995" cy="357190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4382986">
            <a:off x="6674115" y="3742855"/>
            <a:ext cx="2057412" cy="357190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429000"/>
            <a:ext cx="2188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Получение СЛЁЗ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7"/>
          <a:stretch/>
        </p:blipFill>
        <p:spPr bwMode="auto">
          <a:xfrm>
            <a:off x="142844" y="642918"/>
            <a:ext cx="2939163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35" b="25282"/>
          <a:stretch>
            <a:fillRect/>
          </a:stretch>
        </p:blipFill>
        <p:spPr bwMode="auto">
          <a:xfrm>
            <a:off x="2786050" y="4143380"/>
            <a:ext cx="1857388" cy="1919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714356"/>
            <a:ext cx="1659173" cy="2214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4936" y="642918"/>
            <a:ext cx="1818568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286116" y="3429000"/>
            <a:ext cx="199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Собирание СЛЁЗ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28926" y="6072206"/>
            <a:ext cx="1047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Слёзы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солёные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C:\Users\Светлана\Desktop\preview-359865-300x158-97-1494071654.jpg"/>
          <p:cNvPicPr>
            <a:picLocks noChangeAspect="1" noChangeArrowheads="1"/>
          </p:cNvPicPr>
          <p:nvPr/>
        </p:nvPicPr>
        <p:blipFill>
          <a:blip r:embed="rId9"/>
          <a:srcRect r="72495" b="27949"/>
          <a:stretch>
            <a:fillRect/>
          </a:stretch>
        </p:blipFill>
        <p:spPr bwMode="auto">
          <a:xfrm>
            <a:off x="4071934" y="4893231"/>
            <a:ext cx="1431139" cy="1964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9" descr="C:\Users\Агдрей\Desktop\Рисунок2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785764">
            <a:off x="4929190" y="5825795"/>
            <a:ext cx="836610" cy="103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трелка вправо 20"/>
          <p:cNvSpPr/>
          <p:nvPr/>
        </p:nvSpPr>
        <p:spPr>
          <a:xfrm>
            <a:off x="2571736" y="3500438"/>
            <a:ext cx="571504" cy="21431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000"/>
                            </p:stCondLst>
                            <p:childTnLst>
                              <p:par>
                                <p:cTn id="8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169" grpId="0"/>
      <p:bldP spid="7170" grpId="0"/>
      <p:bldP spid="7171" grpId="0"/>
      <p:bldP spid="12" grpId="0" animBg="1"/>
      <p:bldP spid="14" grpId="0" animBg="1"/>
      <p:bldP spid="19" grpId="0"/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0"/>
            <a:ext cx="3797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800" b="1" i="1" kern="0" dirty="0" smtClean="0">
                <a:solidFill>
                  <a:srgbClr val="0B0B65"/>
                </a:solidFill>
                <a:latin typeface="Times New Roman" pitchFamily="18" charset="0"/>
                <a:cs typeface="Times New Roman" pitchFamily="18" charset="0"/>
              </a:rPr>
              <a:t>Интересные факты…</a:t>
            </a:r>
            <a:endParaRPr lang="ru-RU" sz="2800" b="1" i="1" kern="0" dirty="0">
              <a:solidFill>
                <a:srgbClr val="0B0B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714620"/>
            <a:ext cx="2643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Космонавты не могут плакать в космосе 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из-за гравитации 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znaitykak_narisovat_kosmonavta_karandashom_poetapno_dlya_nachinayushi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56256"/>
            <a:ext cx="3095325" cy="1815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714744" y="2786058"/>
            <a:ext cx="2455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Ресница живёт около 5 месяцев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119"/>
          <p:cNvPicPr>
            <a:picLocks noChangeAspect="1" noChangeArrowheads="1"/>
          </p:cNvPicPr>
          <p:nvPr/>
        </p:nvPicPr>
        <p:blipFill>
          <a:blip r:embed="rId3"/>
          <a:srcRect l="26682"/>
          <a:stretch>
            <a:fillRect/>
          </a:stretch>
        </p:blipFill>
        <p:spPr bwMode="auto">
          <a:xfrm>
            <a:off x="3500430" y="785794"/>
            <a:ext cx="2974779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67025021aac47f697c29c0b0d10617c4"/>
          <p:cNvPicPr>
            <a:picLocks noChangeAspect="1" noChangeArrowheads="1"/>
          </p:cNvPicPr>
          <p:nvPr/>
        </p:nvPicPr>
        <p:blipFill>
          <a:blip r:embed="rId4"/>
          <a:srcRect l="27417" r="13594"/>
          <a:stretch>
            <a:fillRect/>
          </a:stretch>
        </p:blipFill>
        <p:spPr bwMode="auto">
          <a:xfrm>
            <a:off x="6858016" y="571480"/>
            <a:ext cx="2057400" cy="2320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000892" y="2928934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Глаза в течение жизни не растут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4211" y="5609090"/>
            <a:ext cx="2428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Чихнуть с открытыми глазами невозможно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imgpre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3857628"/>
            <a:ext cx="2678185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072066" y="5500702"/>
            <a:ext cx="27146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Учёные считают, что золотой цвет помогает восстановлению зрения!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zoloto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857628"/>
            <a:ext cx="2339517" cy="1650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5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0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Агдрей\Desktop\0_12c61c_d2cfb71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412776"/>
            <a:ext cx="6291263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328369">
            <a:off x="2953944" y="1811614"/>
            <a:ext cx="3140617" cy="290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508776">
            <a:off x="3760793" y="3097419"/>
            <a:ext cx="1463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 rot="20155930">
            <a:off x="3881062" y="3367560"/>
            <a:ext cx="11817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Опыт №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13" y="2858304"/>
            <a:ext cx="4359275" cy="399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25688" y="-26319"/>
            <a:ext cx="4359275" cy="399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1265" y="29925"/>
            <a:ext cx="8632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№ 2 «Исследование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пресной и солёной воды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Светлана\Desktop\depositphotos_36685685-stock-photo-dro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21734" t="11527" r="23679" b="13823"/>
          <a:stretch>
            <a:fillRect/>
          </a:stretch>
        </p:blipFill>
        <p:spPr bwMode="auto">
          <a:xfrm>
            <a:off x="3714744" y="1428736"/>
            <a:ext cx="603651" cy="928694"/>
          </a:xfrm>
          <a:prstGeom prst="rect">
            <a:avLst/>
          </a:prstGeom>
          <a:noFill/>
        </p:spPr>
      </p:pic>
      <p:pic>
        <p:nvPicPr>
          <p:cNvPr id="6" name="Picture 2" descr="C:\Users\Светлана\Desktop\depositphotos_36685685-stock-photo-dro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21734" t="11527" r="23679" b="13823"/>
          <a:stretch>
            <a:fillRect/>
          </a:stretch>
        </p:blipFill>
        <p:spPr bwMode="auto">
          <a:xfrm>
            <a:off x="3428992" y="714356"/>
            <a:ext cx="603651" cy="92869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2500306"/>
            <a:ext cx="1747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Солёная вода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2500306"/>
            <a:ext cx="931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Слёзы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Светлана\Desktop\0_11d65a_caabc210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1647" y="498428"/>
            <a:ext cx="1785951" cy="2503559"/>
          </a:xfrm>
          <a:prstGeom prst="rect">
            <a:avLst/>
          </a:prstGeom>
          <a:noFill/>
        </p:spPr>
      </p:pic>
      <p:pic>
        <p:nvPicPr>
          <p:cNvPr id="10" name="Picture 9" descr="C:\Users\Агдрей\Desktop\Рисунок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642918"/>
            <a:ext cx="1071570" cy="132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Глаза\Амира\20190127_17251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86"/>
          <a:stretch/>
        </p:blipFill>
        <p:spPr bwMode="auto">
          <a:xfrm>
            <a:off x="142844" y="3071810"/>
            <a:ext cx="2306523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Рисунок 11" descr="F:\Глаза\Амира\20190127_17212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53" t="18487" r="5543" b="11765"/>
          <a:stretch/>
        </p:blipFill>
        <p:spPr bwMode="auto">
          <a:xfrm>
            <a:off x="4500562" y="714356"/>
            <a:ext cx="2143124" cy="2371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Рисунок 12" descr="F:\Глаза\Амира\20190127_172130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46" t="16829" r="2492" b="11415"/>
          <a:stretch/>
        </p:blipFill>
        <p:spPr bwMode="auto">
          <a:xfrm>
            <a:off x="6786578" y="714356"/>
            <a:ext cx="2186313" cy="2371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075" name="Picture 3" descr="20190127_172421"/>
          <p:cNvPicPr>
            <a:picLocks noChangeAspect="1" noChangeArrowheads="1"/>
          </p:cNvPicPr>
          <p:nvPr/>
        </p:nvPicPr>
        <p:blipFill>
          <a:blip r:embed="rId8" cstate="print"/>
          <a:srcRect l="10556" t="11873" b="9132"/>
          <a:stretch>
            <a:fillRect/>
          </a:stretch>
        </p:blipFill>
        <p:spPr bwMode="auto">
          <a:xfrm>
            <a:off x="2571736" y="3643314"/>
            <a:ext cx="2286000" cy="2466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4500562" y="3071810"/>
            <a:ext cx="19428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 стакан </a:t>
            </a:r>
          </a:p>
          <a:p>
            <a:pPr algn="ctr"/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солёная вода</a:t>
            </a:r>
            <a:endParaRPr lang="ru-RU" sz="2000" dirty="0">
              <a:solidFill>
                <a:srgbClr val="FF0066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86578" y="3071810"/>
            <a:ext cx="1928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стакан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пресная вода</a:t>
            </a:r>
            <a:endParaRPr lang="ru-RU" sz="2000" dirty="0"/>
          </a:p>
        </p:txBody>
      </p:sp>
      <p:sp>
        <p:nvSpPr>
          <p:cNvPr id="17" name="Равно 16"/>
          <p:cNvSpPr/>
          <p:nvPr/>
        </p:nvSpPr>
        <p:spPr>
          <a:xfrm>
            <a:off x="2357422" y="1285860"/>
            <a:ext cx="928694" cy="785818"/>
          </a:xfrm>
          <a:prstGeom prst="mathEqual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7500958" y="5072074"/>
            <a:ext cx="1357322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Выноска-облако 18"/>
          <p:cNvSpPr/>
          <p:nvPr/>
        </p:nvSpPr>
        <p:spPr>
          <a:xfrm>
            <a:off x="5286380" y="4000504"/>
            <a:ext cx="2357454" cy="1285884"/>
          </a:xfrm>
          <a:prstGeom prst="cloudCallout">
            <a:avLst>
              <a:gd name="adj1" fmla="val 40701"/>
              <a:gd name="adj2" fmla="val 7286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21102223">
            <a:off x="5248708" y="4061257"/>
            <a:ext cx="24583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Солёная вода </a:t>
            </a:r>
          </a:p>
          <a:p>
            <a:pPr algn="ctr"/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не замерзает на морозе</a:t>
            </a:r>
            <a:endParaRPr lang="ru-RU" sz="2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блако 25"/>
          <p:cNvSpPr/>
          <p:nvPr/>
        </p:nvSpPr>
        <p:spPr>
          <a:xfrm rot="1442108">
            <a:off x="733032" y="5471942"/>
            <a:ext cx="1857388" cy="135606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341231">
            <a:off x="818574" y="5649253"/>
            <a:ext cx="1785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 1 стакане </a:t>
            </a:r>
          </a:p>
          <a:p>
            <a:pPr algn="ctr"/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солёная вода</a:t>
            </a:r>
          </a:p>
          <a:p>
            <a:pPr algn="ctr"/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не замёрзла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27" name="Облако 26"/>
          <p:cNvSpPr/>
          <p:nvPr/>
        </p:nvSpPr>
        <p:spPr>
          <a:xfrm rot="20392682">
            <a:off x="4215823" y="5593264"/>
            <a:ext cx="1995285" cy="119053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20199606">
            <a:off x="4333664" y="5729853"/>
            <a:ext cx="1714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2 стакане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пресная вода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замёрзла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9" grpId="0" animBg="1"/>
      <p:bldP spid="20" grpId="0"/>
      <p:bldP spid="26" grpId="0" animBg="1"/>
      <p:bldP spid="23" grpId="0"/>
      <p:bldP spid="27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00CANON\IMG_48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3315" y="1121348"/>
            <a:ext cx="2879211" cy="2197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G:\DCIM\100CANON\IMG_48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410" y="1025852"/>
            <a:ext cx="2977578" cy="2214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6152" y="59688"/>
            <a:ext cx="8740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для сверстников об изученных фактах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 descr="13827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377"/>
          <a:stretch>
            <a:fillRect/>
          </a:stretch>
        </p:blipFill>
        <p:spPr bwMode="auto">
          <a:xfrm rot="20096340">
            <a:off x="27620" y="666293"/>
            <a:ext cx="1202750" cy="9101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85918" y="4734762"/>
            <a:ext cx="71865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солёные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СЛЁЗЫ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защищают глаза от холода!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Светлана\Desktop\depositphotos_36685685-stock-photo-drop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21734" t="11527" r="23679" b="13823"/>
          <a:stretch>
            <a:fillRect/>
          </a:stretch>
        </p:blipFill>
        <p:spPr bwMode="auto">
          <a:xfrm>
            <a:off x="3183731" y="5241933"/>
            <a:ext cx="603651" cy="928694"/>
          </a:xfrm>
          <a:prstGeom prst="rect">
            <a:avLst/>
          </a:prstGeom>
          <a:noFill/>
        </p:spPr>
      </p:pic>
      <p:pic>
        <p:nvPicPr>
          <p:cNvPr id="9" name="Picture 2" descr="C:\Users\Светлана\Desktop\depositphotos_36685685-stock-photo-drop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21734" t="11527" r="23679" b="13823"/>
          <a:stretch>
            <a:fillRect/>
          </a:stretch>
        </p:blipFill>
        <p:spPr bwMode="auto">
          <a:xfrm>
            <a:off x="3835689" y="5675865"/>
            <a:ext cx="603651" cy="9286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3505" y="4221088"/>
            <a:ext cx="5958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 получила подтверждение: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836055" y="437729"/>
            <a:ext cx="1274862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5000636"/>
            <a:ext cx="1285884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1594" y="2132856"/>
            <a:ext cx="2669218" cy="1982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ндрей\Desktop\deva248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51520" y="4303367"/>
            <a:ext cx="996586" cy="199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ндрей\Desktop\0acd37a9e69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1759" y="4804226"/>
            <a:ext cx="830036" cy="14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1417" y="116632"/>
            <a:ext cx="4370451" cy="4090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6" t="7470" r="2959" b="4341"/>
          <a:stretch/>
        </p:blipFill>
        <p:spPr bwMode="auto">
          <a:xfrm>
            <a:off x="1555158" y="4319336"/>
            <a:ext cx="5702968" cy="2538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785926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ветлана\Desktop\aienRGGi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8265" y="4452099"/>
            <a:ext cx="2875501" cy="811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13" y="2858304"/>
            <a:ext cx="4359275" cy="399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6016" y="2825471"/>
            <a:ext cx="4228060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25688" y="-26319"/>
            <a:ext cx="4359275" cy="399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14" y="0"/>
            <a:ext cx="4248472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190127_1419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643338" cy="4853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Светлана\Desktop\109576112_large_HG599_48__1_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87" b="2344"/>
          <a:stretch>
            <a:fillRect/>
          </a:stretch>
        </p:blipFill>
        <p:spPr bwMode="auto">
          <a:xfrm rot="10800000">
            <a:off x="4738634" y="2344306"/>
            <a:ext cx="4405366" cy="4513694"/>
          </a:xfrm>
          <a:prstGeom prst="rect">
            <a:avLst/>
          </a:prstGeom>
          <a:noFill/>
        </p:spPr>
      </p:pic>
      <p:pic>
        <p:nvPicPr>
          <p:cNvPr id="9" name="Picture 4" descr="C:\Users\Светлана\Desktop\109576112_large_HG599_48__1_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87" b="2344"/>
          <a:stretch>
            <a:fillRect/>
          </a:stretch>
        </p:blipFill>
        <p:spPr bwMode="auto">
          <a:xfrm rot="5400000" flipH="1" flipV="1">
            <a:off x="392877" y="2678877"/>
            <a:ext cx="4000528" cy="4357718"/>
          </a:xfrm>
          <a:prstGeom prst="rect">
            <a:avLst/>
          </a:prstGeom>
          <a:noFill/>
        </p:spPr>
      </p:pic>
      <p:pic>
        <p:nvPicPr>
          <p:cNvPr id="1033" name="Picture 9" descr="C:\Users\Светлана\Desktop\2090769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357166"/>
            <a:ext cx="912266" cy="793751"/>
          </a:xfrm>
          <a:prstGeom prst="rect">
            <a:avLst/>
          </a:prstGeom>
          <a:noFill/>
        </p:spPr>
      </p:pic>
      <p:pic>
        <p:nvPicPr>
          <p:cNvPr id="1034" name="Picture 10" descr="C:\Users\Светлана\Desktop\1878444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68658" flipH="1">
            <a:off x="4209775" y="2264353"/>
            <a:ext cx="3206584" cy="1603280"/>
          </a:xfrm>
          <a:prstGeom prst="rect">
            <a:avLst/>
          </a:prstGeom>
          <a:noFill/>
        </p:spPr>
      </p:pic>
      <p:pic>
        <p:nvPicPr>
          <p:cNvPr id="14" name="Picture 9" descr="C:\Users\Светлана\Desktop\2090769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785926"/>
            <a:ext cx="912266" cy="793751"/>
          </a:xfrm>
          <a:prstGeom prst="rect">
            <a:avLst/>
          </a:prstGeom>
          <a:noFill/>
        </p:spPr>
      </p:pic>
      <p:pic>
        <p:nvPicPr>
          <p:cNvPr id="15" name="Picture 9" descr="C:\Users\Светлана\Desktop\2090769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571480"/>
            <a:ext cx="912266" cy="793751"/>
          </a:xfrm>
          <a:prstGeom prst="rect">
            <a:avLst/>
          </a:prstGeom>
          <a:noFill/>
        </p:spPr>
      </p:pic>
      <p:pic>
        <p:nvPicPr>
          <p:cNvPr id="16" name="Picture 9" descr="C:\Users\Светлана\Desktop\2090769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285860"/>
            <a:ext cx="912266" cy="793751"/>
          </a:xfrm>
          <a:prstGeom prst="rect">
            <a:avLst/>
          </a:prstGeom>
          <a:noFill/>
        </p:spPr>
      </p:pic>
      <p:pic>
        <p:nvPicPr>
          <p:cNvPr id="17" name="Picture 9" descr="C:\Users\Светлана\Desktop\2090769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071942"/>
            <a:ext cx="912266" cy="793751"/>
          </a:xfrm>
          <a:prstGeom prst="rect">
            <a:avLst/>
          </a:prstGeom>
          <a:noFill/>
        </p:spPr>
      </p:pic>
      <p:pic>
        <p:nvPicPr>
          <p:cNvPr id="18" name="Picture 9" descr="C:\Users\Светлана\Desktop\2090769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071942"/>
            <a:ext cx="912266" cy="793751"/>
          </a:xfrm>
          <a:prstGeom prst="rect">
            <a:avLst/>
          </a:prstGeom>
          <a:noFill/>
        </p:spPr>
      </p:pic>
      <p:pic>
        <p:nvPicPr>
          <p:cNvPr id="19" name="Picture 9" descr="C:\Users\Светлана\Desktop\2090769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357694"/>
            <a:ext cx="912266" cy="793751"/>
          </a:xfrm>
          <a:prstGeom prst="rect">
            <a:avLst/>
          </a:prstGeom>
          <a:noFill/>
        </p:spPr>
      </p:pic>
      <p:pic>
        <p:nvPicPr>
          <p:cNvPr id="13" name="Picture 9" descr="C:\Users\Светлана\Desktop\2090769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714488"/>
            <a:ext cx="912266" cy="793751"/>
          </a:xfrm>
          <a:prstGeom prst="rect">
            <a:avLst/>
          </a:prstGeom>
          <a:noFill/>
        </p:spPr>
      </p:pic>
      <p:pic>
        <p:nvPicPr>
          <p:cNvPr id="20" name="Picture 9" descr="C:\Users\Светлана\Desktop\2090769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571744"/>
            <a:ext cx="912266" cy="7937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48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7  0.017 0.02133  0.021 0.03467  C 0.025 0.04933  0.027 0.06667  0.029 0.084  C 0.031 0.10133  0.029 0.116  0.027 0.132  C 0.025 0.14667  0.022 0.16267  0.015 0.176  C 0.009 0.18933  -0.001 0.2  -0.012 0.208  C -0.022 0.216  -0.034 0.22133  -0.046 0.224  C -0.058 0.22667  -0.07 0.22667  -0.081 0.224  C -0.093 0.22133  -0.104 0.21467  -0.113 0.204  C -0.122 0.19467  -0.13 0.18267  -0.134 0.168  C -0.139 0.15467  -0.141 0.136  -0.141 0.12133  C -0.142 0.10667  -0.141 0.08933  -0.136 0.07467  C -0.131 0.06133  -0.122 0.05067  -0.11 0.04533  C -0.098 0.04133  -0.086 0.04667  -0.078 0.056  C -0.071 0.06533  -0.066 0.08  -0.065 0.09733  C -0.065 0.11467  -0.066 0.13067  -0.071 0.144  C -0.076 0.15733  -0.075 0.16  -0.095 0.17733  C -0.113 0.196  -0.131 0.19067  -0.142 0.192  C -0.153 0.192  -0.162 0.18667  -0.173 0.18133  C -0.185 0.17467  -0.195 0.16267  -0.202 0.152  C -0.209 0.14133  -0.212 0.128  -0.216 0.10667  C -0.219 0.08533  -0.219 0.07467  -0.219 0.05867  C -0.219 0.04267  -0.219 0.02667  -0.219 0.01067  E" pathEditMode="relative" ptsTypes="">
                                      <p:cBhvr>
                                        <p:cTn id="6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Светлана\Desktop\109576112_large_HG599_48__1_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87" b="2344"/>
          <a:stretch>
            <a:fillRect/>
          </a:stretch>
        </p:blipFill>
        <p:spPr bwMode="auto">
          <a:xfrm rot="10800000">
            <a:off x="4738634" y="2344306"/>
            <a:ext cx="4405366" cy="4513694"/>
          </a:xfrm>
          <a:prstGeom prst="rect">
            <a:avLst/>
          </a:prstGeom>
          <a:noFill/>
        </p:spPr>
      </p:pic>
      <p:pic>
        <p:nvPicPr>
          <p:cNvPr id="9" name="Picture 4" descr="C:\Users\Светлана\Desktop\109576112_large_HG599_48__1_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87" b="2344"/>
          <a:stretch>
            <a:fillRect/>
          </a:stretch>
        </p:blipFill>
        <p:spPr bwMode="auto">
          <a:xfrm rot="5400000" flipH="1" flipV="1">
            <a:off x="392877" y="2678877"/>
            <a:ext cx="4000528" cy="4357718"/>
          </a:xfrm>
          <a:prstGeom prst="rect">
            <a:avLst/>
          </a:prstGeom>
          <a:noFill/>
        </p:spPr>
      </p:pic>
      <p:pic>
        <p:nvPicPr>
          <p:cNvPr id="1033" name="Picture 9" descr="C:\Users\Светлана\Desktop\209076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357166"/>
            <a:ext cx="912266" cy="793751"/>
          </a:xfrm>
          <a:prstGeom prst="rect">
            <a:avLst/>
          </a:prstGeom>
          <a:noFill/>
        </p:spPr>
      </p:pic>
      <p:pic>
        <p:nvPicPr>
          <p:cNvPr id="1034" name="Picture 10" descr="C:\Users\Светлана\Desktop\1878444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68658" flipH="1">
            <a:off x="4566965" y="2335791"/>
            <a:ext cx="3206584" cy="1603280"/>
          </a:xfrm>
          <a:prstGeom prst="rect">
            <a:avLst/>
          </a:prstGeom>
          <a:noFill/>
        </p:spPr>
      </p:pic>
      <p:pic>
        <p:nvPicPr>
          <p:cNvPr id="14" name="Picture 9" descr="C:\Users\Светлана\Desktop\209076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785926"/>
            <a:ext cx="912266" cy="793751"/>
          </a:xfrm>
          <a:prstGeom prst="rect">
            <a:avLst/>
          </a:prstGeom>
          <a:noFill/>
        </p:spPr>
      </p:pic>
      <p:pic>
        <p:nvPicPr>
          <p:cNvPr id="15" name="Picture 9" descr="C:\Users\Светлана\Desktop\209076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71480"/>
            <a:ext cx="912266" cy="793751"/>
          </a:xfrm>
          <a:prstGeom prst="rect">
            <a:avLst/>
          </a:prstGeom>
          <a:noFill/>
        </p:spPr>
      </p:pic>
      <p:pic>
        <p:nvPicPr>
          <p:cNvPr id="16" name="Picture 9" descr="C:\Users\Светлана\Desktop\209076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857232"/>
            <a:ext cx="912266" cy="793751"/>
          </a:xfrm>
          <a:prstGeom prst="rect">
            <a:avLst/>
          </a:prstGeom>
          <a:noFill/>
        </p:spPr>
      </p:pic>
      <p:pic>
        <p:nvPicPr>
          <p:cNvPr id="17" name="Picture 9" descr="C:\Users\Светлана\Desktop\209076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071942"/>
            <a:ext cx="912266" cy="793751"/>
          </a:xfrm>
          <a:prstGeom prst="rect">
            <a:avLst/>
          </a:prstGeom>
          <a:noFill/>
        </p:spPr>
      </p:pic>
      <p:pic>
        <p:nvPicPr>
          <p:cNvPr id="18" name="Picture 9" descr="C:\Users\Светлана\Desktop\209076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429132"/>
            <a:ext cx="912266" cy="793751"/>
          </a:xfrm>
          <a:prstGeom prst="rect">
            <a:avLst/>
          </a:prstGeom>
          <a:noFill/>
        </p:spPr>
      </p:pic>
      <p:pic>
        <p:nvPicPr>
          <p:cNvPr id="19" name="Picture 9" descr="C:\Users\Светлана\Desktop\209076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7474" y="4953261"/>
            <a:ext cx="912266" cy="793751"/>
          </a:xfrm>
          <a:prstGeom prst="rect">
            <a:avLst/>
          </a:prstGeom>
          <a:noFill/>
        </p:spPr>
      </p:pic>
      <p:pic>
        <p:nvPicPr>
          <p:cNvPr id="13" name="Picture 9" descr="C:\Users\Светлана\Desktop\209076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071942"/>
            <a:ext cx="912266" cy="793751"/>
          </a:xfrm>
          <a:prstGeom prst="rect">
            <a:avLst/>
          </a:prstGeom>
          <a:noFill/>
        </p:spPr>
      </p:pic>
      <p:pic>
        <p:nvPicPr>
          <p:cNvPr id="20" name="Picture 9" descr="C:\Users\Светлана\Desktop\209076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8604"/>
            <a:ext cx="912266" cy="793751"/>
          </a:xfrm>
          <a:prstGeom prst="rect">
            <a:avLst/>
          </a:prstGeom>
          <a:noFill/>
        </p:spPr>
      </p:pic>
      <p:pic>
        <p:nvPicPr>
          <p:cNvPr id="21" name="Picture 2" descr="C:\Users\User\Desktop\eyes-149670__18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928662" y="1071546"/>
            <a:ext cx="3554092" cy="2437051"/>
          </a:xfrm>
          <a:prstGeom prst="rect">
            <a:avLst/>
          </a:prstGeom>
          <a:noFill/>
        </p:spPr>
      </p:pic>
      <p:pic>
        <p:nvPicPr>
          <p:cNvPr id="22" name="Picture 2" descr="C:\Users\Светлана\Desktop\depositphotos_36685685-stock-photo-drop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21734" t="11527" r="23679" b="13823"/>
          <a:stretch>
            <a:fillRect/>
          </a:stretch>
        </p:blipFill>
        <p:spPr bwMode="auto">
          <a:xfrm>
            <a:off x="2143108" y="2714620"/>
            <a:ext cx="603651" cy="928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Светлана\Desktop\109576112_large_HG599_48__1_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87" b="2344"/>
          <a:stretch>
            <a:fillRect/>
          </a:stretch>
        </p:blipFill>
        <p:spPr bwMode="auto">
          <a:xfrm rot="5400000" flipH="1" flipV="1">
            <a:off x="178595" y="2893215"/>
            <a:ext cx="4000528" cy="4357718"/>
          </a:xfrm>
          <a:prstGeom prst="rect">
            <a:avLst/>
          </a:prstGeom>
          <a:noFill/>
        </p:spPr>
      </p:pic>
      <p:pic>
        <p:nvPicPr>
          <p:cNvPr id="1028" name="Picture 4" descr="C:\Users\Светлана\Desktop\109576112_large_HG599_48__1_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87" b="2344"/>
          <a:stretch>
            <a:fillRect/>
          </a:stretch>
        </p:blipFill>
        <p:spPr bwMode="auto">
          <a:xfrm rot="10800000">
            <a:off x="5000628" y="2344306"/>
            <a:ext cx="4405366" cy="4513694"/>
          </a:xfrm>
          <a:prstGeom prst="rect">
            <a:avLst/>
          </a:prstGeom>
          <a:noFill/>
        </p:spPr>
      </p:pic>
      <p:pic>
        <p:nvPicPr>
          <p:cNvPr id="1033" name="Picture 9" descr="C:\Users\Светлана\Desktop\209076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571480"/>
            <a:ext cx="912266" cy="793751"/>
          </a:xfrm>
          <a:prstGeom prst="rect">
            <a:avLst/>
          </a:prstGeom>
          <a:noFill/>
        </p:spPr>
      </p:pic>
      <p:pic>
        <p:nvPicPr>
          <p:cNvPr id="14" name="Picture 9" descr="C:\Users\Светлана\Desktop\209076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714620"/>
            <a:ext cx="912266" cy="793751"/>
          </a:xfrm>
          <a:prstGeom prst="rect">
            <a:avLst/>
          </a:prstGeom>
          <a:noFill/>
        </p:spPr>
      </p:pic>
      <p:pic>
        <p:nvPicPr>
          <p:cNvPr id="15" name="Picture 9" descr="C:\Users\Светлана\Desktop\209076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85728"/>
            <a:ext cx="912266" cy="793751"/>
          </a:xfrm>
          <a:prstGeom prst="rect">
            <a:avLst/>
          </a:prstGeom>
          <a:noFill/>
        </p:spPr>
      </p:pic>
      <p:pic>
        <p:nvPicPr>
          <p:cNvPr id="16" name="Picture 9" descr="C:\Users\Светлана\Desktop\209076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714356"/>
            <a:ext cx="912266" cy="793751"/>
          </a:xfrm>
          <a:prstGeom prst="rect">
            <a:avLst/>
          </a:prstGeom>
          <a:noFill/>
        </p:spPr>
      </p:pic>
      <p:pic>
        <p:nvPicPr>
          <p:cNvPr id="17" name="Picture 9" descr="C:\Users\Светлана\Desktop\209076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285860"/>
            <a:ext cx="912266" cy="793751"/>
          </a:xfrm>
          <a:prstGeom prst="rect">
            <a:avLst/>
          </a:prstGeom>
          <a:noFill/>
        </p:spPr>
      </p:pic>
      <p:pic>
        <p:nvPicPr>
          <p:cNvPr id="18" name="Picture 9" descr="C:\Users\Светлана\Desktop\209076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928934"/>
            <a:ext cx="912266" cy="793751"/>
          </a:xfrm>
          <a:prstGeom prst="rect">
            <a:avLst/>
          </a:prstGeom>
          <a:noFill/>
        </p:spPr>
      </p:pic>
      <p:pic>
        <p:nvPicPr>
          <p:cNvPr id="19" name="Picture 9" descr="C:\Users\Светлана\Desktop\209076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214950"/>
            <a:ext cx="912266" cy="793751"/>
          </a:xfrm>
          <a:prstGeom prst="rect">
            <a:avLst/>
          </a:prstGeom>
          <a:noFill/>
        </p:spPr>
      </p:pic>
      <p:pic>
        <p:nvPicPr>
          <p:cNvPr id="13" name="Picture 9" descr="C:\Users\Светлана\Desktop\209076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929066"/>
            <a:ext cx="912266" cy="793751"/>
          </a:xfrm>
          <a:prstGeom prst="rect">
            <a:avLst/>
          </a:prstGeom>
          <a:noFill/>
        </p:spPr>
      </p:pic>
      <p:pic>
        <p:nvPicPr>
          <p:cNvPr id="20" name="Picture 9" descr="C:\Users\Светлана\Desktop\209076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500306"/>
            <a:ext cx="912266" cy="793751"/>
          </a:xfrm>
          <a:prstGeom prst="rect">
            <a:avLst/>
          </a:prstGeom>
          <a:noFill/>
        </p:spPr>
      </p:pic>
      <p:pic>
        <p:nvPicPr>
          <p:cNvPr id="1026" name="Picture 2" descr="C:\Users\Светлана\Desktop\9ce52316a4675d4e8c92168744d7d7c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000504"/>
            <a:ext cx="2593182" cy="1728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Светлана\Desktop\d0bcd0bed180d0bed0b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7166"/>
            <a:ext cx="2552507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4" descr="C:\Users\Светлана\Desktop\528f2ace-23e4-c2cb-23e4-c2c4890fe279.photo_.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3946925"/>
            <a:ext cx="2442096" cy="1831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Светлана\Desktop\341-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2000240"/>
            <a:ext cx="2518966" cy="1782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C:\Users\Светлана\Desktop\imgpreview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428604"/>
            <a:ext cx="2848477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0849" y="428604"/>
            <a:ext cx="4083151" cy="270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929058" y="-642966"/>
            <a:ext cx="1428760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39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altLang="ru-RU" sz="23900" dirty="0">
              <a:solidFill>
                <a:srgbClr val="FF0066"/>
              </a:solidFill>
            </a:endParaRPr>
          </a:p>
        </p:txBody>
      </p:sp>
      <p:pic>
        <p:nvPicPr>
          <p:cNvPr id="4099" name="Picture 3" descr="33940b02e4fcab382348bff17680cef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75434">
            <a:off x="278615" y="628381"/>
            <a:ext cx="3415578" cy="2184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Стрелка вправо 8"/>
          <p:cNvSpPr/>
          <p:nvPr/>
        </p:nvSpPr>
        <p:spPr>
          <a:xfrm rot="18843246">
            <a:off x="5924060" y="1577769"/>
            <a:ext cx="2752986" cy="357190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3780730">
            <a:off x="5793999" y="1557928"/>
            <a:ext cx="2752986" cy="357190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9B8268"/>
              </a:clrFrom>
              <a:clrTo>
                <a:srgbClr val="9B82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33"/>
          <a:stretch/>
        </p:blipFill>
        <p:spPr bwMode="auto">
          <a:xfrm>
            <a:off x="5500694" y="3286124"/>
            <a:ext cx="2726645" cy="3409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-облако 3"/>
          <p:cNvSpPr/>
          <p:nvPr/>
        </p:nvSpPr>
        <p:spPr>
          <a:xfrm rot="20649717">
            <a:off x="2055889" y="2796781"/>
            <a:ext cx="3000396" cy="1757362"/>
          </a:xfrm>
          <a:prstGeom prst="cloudCallout">
            <a:avLst>
              <a:gd name="adj1" fmla="val 61745"/>
              <a:gd name="adj2" fmla="val 5798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 rot="20120009">
            <a:off x="2224673" y="3050240"/>
            <a:ext cx="28575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наши глаза не превращаются в ледышку?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  <p:bldP spid="4" grpId="0" animBg="1"/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5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7834643" cy="5235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236" y="4357694"/>
            <a:ext cx="2983150" cy="250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6107" y="4357694"/>
            <a:ext cx="2017893" cy="228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 descr="C:\Users\Андрей\Desktop\4b70ccab6bb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58836">
            <a:off x="4556647" y="4483778"/>
            <a:ext cx="2980305" cy="1625444"/>
          </a:xfrm>
          <a:prstGeom prst="rect">
            <a:avLst/>
          </a:prstGeom>
          <a:noFill/>
        </p:spPr>
      </p:pic>
      <p:pic>
        <p:nvPicPr>
          <p:cNvPr id="9" name="Picture 1" descr="C:\Users\Андрей\Desktop\deva24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3286116" y="5500702"/>
            <a:ext cx="1281127" cy="972585"/>
          </a:xfrm>
          <a:prstGeom prst="rect">
            <a:avLst/>
          </a:prstGeom>
          <a:noFill/>
        </p:spPr>
      </p:pic>
      <p:pic>
        <p:nvPicPr>
          <p:cNvPr id="11" name="Рисунок 10" descr="C:\Users\Андрей\Desktop\0_833e9_d1cacb4b_orig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0"/>
            <a:ext cx="535785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Андрей\Desktop\4bb97ff07cca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65791" y="714356"/>
            <a:ext cx="1178209" cy="285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3705" y="260648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200" b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alt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узнать, что защищает наши глаза от замерзания?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857364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/>
            <a:endParaRPr lang="ru-RU" altLang="ru-RU" sz="2800" u="sng" dirty="0">
              <a:solidFill>
                <a:srgbClr val="0B0B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348800"/>
            <a:ext cx="864399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800" b="1" dirty="0" smtClean="0">
                <a:solidFill>
                  <a:srgbClr val="0B0B6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FontTx/>
              <a:buChar char="•"/>
            </a:pPr>
            <a:r>
              <a:rPr lang="ru-RU" alt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Изучить  литературу, информацию из различных источников по данной теме.</a:t>
            </a:r>
            <a:endParaRPr lang="ru-RU" alt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alt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Расширить знания о свойствах организма, не позволяющим глазам замёрзнуть.</a:t>
            </a:r>
            <a:endParaRPr lang="ru-RU" alt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alt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 помощью опытов исследовать причину не замерзания глаз. </a:t>
            </a:r>
          </a:p>
          <a:p>
            <a:pPr algn="just"/>
            <a:endParaRPr lang="ru-RU" altLang="ru-RU" sz="3200" b="1" u="sng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3200" b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alt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предположим, 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глаза не мёрзнут на морозе, потому что их защищают слёзы, а слёзы не замерзают, потому что они солёные.</a:t>
            </a:r>
            <a:endParaRPr lang="ru-RU" alt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:\Глаза\Амира\20190127_20272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28" t="6274"/>
          <a:stretch/>
        </p:blipFill>
        <p:spPr bwMode="auto">
          <a:xfrm>
            <a:off x="571472" y="500042"/>
            <a:ext cx="3000396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F:\Глаза\Амира\20190127_2015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186" b="2524"/>
          <a:stretch/>
        </p:blipFill>
        <p:spPr bwMode="auto">
          <a:xfrm>
            <a:off x="4812632" y="565484"/>
            <a:ext cx="3188392" cy="3435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1472" y="4286256"/>
            <a:ext cx="30003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Чтение энциклопедии «Собери и познай своё тело» </a:t>
            </a:r>
            <a:endParaRPr 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12632" y="4286256"/>
            <a:ext cx="3071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Просмотр передачи «Галилео» </a:t>
            </a:r>
            <a:endParaRPr 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000232" y="5322888"/>
            <a:ext cx="1357322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User\Desktop\blackcurrant-888374_960_7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32885">
            <a:off x="4277159" y="4605944"/>
            <a:ext cx="1328873" cy="1277745"/>
          </a:xfrm>
          <a:prstGeom prst="rect">
            <a:avLst/>
          </a:prstGeom>
          <a:noFill/>
        </p:spPr>
      </p:pic>
      <p:pic>
        <p:nvPicPr>
          <p:cNvPr id="12" name="Содержимое 3" descr="cowberry-888373_960_720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 rot="20010814">
            <a:off x="5555733" y="5565172"/>
            <a:ext cx="2143092" cy="1071546"/>
          </a:xfrm>
        </p:spPr>
      </p:pic>
      <p:pic>
        <p:nvPicPr>
          <p:cNvPr id="13" name="Picture 3" descr="C:\Users\User\Desktop\carrot-145036_960_72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97539">
            <a:off x="7569185" y="3968644"/>
            <a:ext cx="1311201" cy="168101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667124" y="0"/>
            <a:ext cx="3881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Изучение информации</a:t>
            </a:r>
            <a:endParaRPr lang="ru-RU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:\DCIM\100CANON\IMG_479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11" t="10810" r="11353"/>
          <a:stretch/>
        </p:blipFill>
        <p:spPr bwMode="auto">
          <a:xfrm>
            <a:off x="148578" y="620688"/>
            <a:ext cx="3429157" cy="2360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G:\DCIM\100CANON\IMG_479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65" t="6579" r="19823"/>
          <a:stretch/>
        </p:blipFill>
        <p:spPr bwMode="auto">
          <a:xfrm>
            <a:off x="3217470" y="4077072"/>
            <a:ext cx="2866698" cy="2594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88860" y="0"/>
            <a:ext cx="6110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Экскурсия в кабинет офтальмолога </a:t>
            </a:r>
            <a:endParaRPr lang="ru-RU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2" t="15673" r="17458"/>
          <a:stretch/>
        </p:blipFill>
        <p:spPr bwMode="auto">
          <a:xfrm>
            <a:off x="148578" y="3573016"/>
            <a:ext cx="2851485" cy="2369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3911"/>
            <a:ext cx="3366232" cy="2524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670"/>
          <a:stretch/>
        </p:blipFill>
        <p:spPr bwMode="auto">
          <a:xfrm>
            <a:off x="6215074" y="3500438"/>
            <a:ext cx="2781472" cy="2472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288</Words>
  <Application>Microsoft Office PowerPoint</Application>
  <PresentationFormat>Экран (4:3)</PresentationFormat>
  <Paragraphs>67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Здоровые глазки</dc:title>
  <dc:creator>User</dc:creator>
  <cp:lastModifiedBy>ПК</cp:lastModifiedBy>
  <cp:revision>95</cp:revision>
  <dcterms:created xsi:type="dcterms:W3CDTF">2016-02-18T04:04:05Z</dcterms:created>
  <dcterms:modified xsi:type="dcterms:W3CDTF">2019-03-23T11:26:36Z</dcterms:modified>
</cp:coreProperties>
</file>