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67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E410-4F75-4E6B-8595-A7C4271120B6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7F5D-CF02-48EC-9D91-0F2C1B491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1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7F5D-CF02-48EC-9D91-0F2C1B491D2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46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6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1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2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0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4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81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89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7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57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4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A4E5-99ED-468D-BE7C-E9054E9B8FB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A9A6-EE1F-4274-8074-FAC48326D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91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175190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СКАЗАНИЕ О ЗЕМЛЕ ЮГОРСКОЙ…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5000600" cy="1054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ÑÐ°ÑÐ¸Ð²Ð°Ñ Ð¿ÑÐ¸ÑÐ¾Ð´Ð° ÑÐ³ÑÑ Ð¾ÑÐµÐ½Ñ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1612"/>
            <a:ext cx="6528788" cy="428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570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 воспитатель 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Абдурагимова З.И.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¾ÑÐ¾Ð³ÑÐ°ÑÐ¸Ð¸  Ð´ÑÐµÐ²Ð½Ð¸Ñ Ð»ÑÐ´ÐµÐ¹ ÑÐµÐ²ÐµÑÐ° 10 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6064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131840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ДРЕВНИЕ ЛЮДИ 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47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ÑÐ¾Ð³ÑÐ°ÑÐ¸Ð¸  Ð´ÑÐµÐ²Ð½Ð¸Ñ Ð»ÑÐ´ÐµÐ¹ ÑÐµÐ²ÐµÑÐ° 10 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1" y="382353"/>
            <a:ext cx="4978750" cy="4149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8" name="Picture 4" descr="ÐÐ°ÑÑÐ¸Ð½ÐºÐ¸ Ð¿Ð¾ Ð·Ð°Ð¿ÑÐ¾ÑÑ ÑÐ¾ÑÐ¾Ð³ÑÐ°ÑÐ¸Ð¸  Ð´ÑÐµÐ²Ð½Ð¸Ñ Ð»ÑÐ´ÐµÐ¹ ÑÐµÐ²ÐµÑÐ° 10 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184576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61203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Ð¾ÑÐ¾Ð³ÑÐ°ÑÐ¸Ð¸  Ð¾ÑÑÐ°ÐºÐ¾Ð² ÑÐ°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82742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75856" y="26064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ОСТАКИ - ХАНТЫ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86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ÑÐ¾Ð³ÑÐ°ÑÐ¸Ð¸  Ð²Ð¾Ð³ÑÐ»Ð¾Ð² Ð¼Ð°Ð½Ñ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328"/>
            <a:ext cx="8788524" cy="5803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ВОГУЛЫ - МАНСИ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94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ÐÐ°ÑÑÐ¸Ð½ÐºÐ¸ Ð¿Ð¾ Ð·Ð°Ð¿ÑÐ¾ÑÑ ÑÐ¾ÑÐ¾Ð³ÑÐ°ÑÐ¸Ð¸  Ð¶Ð¸Ð»Ð¸ÑÑ ÑÐ°Ð½ÑÐ¾Ð² Ð¸ Ð¼Ð½ÑÐ¾Ð² Ð¿Ð°ÑÐ»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453650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308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ПАУЛЫ – ЖИЛИЩА ХАНТОВ И МАНСИ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46" name="Picture 10" descr="ÐÐ°ÑÑÐ¸Ð½ÐºÐ¸ Ð¿Ð¾ Ð·Ð°Ð¿ÑÐ¾ÑÑ ÑÐ¾ÑÐ¾Ð³ÑÐ°ÑÐ¸Ð¸ Ð¶Ð¸Ð»Ð¸Ñ ÑÐ°Ð½ÑÐ¾Ð² Ð¸ Ð¼Ð°Ð½ÑÐ¾Ð² Ð¿Ð°ÑÐ»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761731"/>
            <a:ext cx="434137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ÐÐ°ÑÑÐ¸Ð½ÐºÐ¸ Ð¿Ð¾ Ð·Ð°Ð¿ÑÐ¾ÑÑ ÑÐ¾ÑÐ¾Ð³ÑÐ°ÑÐ¸Ð¸  Ð¶Ð¸Ð»Ð¸ÑÑ ÑÐ°Ð½ÑÐ¾Ð² Ð¸ Ð¼Ð½ÑÐ¾Ð² Ð¿Ð°Ñ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ÐÐ°ÑÑÐ¸Ð½ÐºÐ¸ Ð¿Ð¾ Ð·Ð°Ð¿ÑÐ¾ÑÑ ÑÐ¾ÑÐ¾Ð³ÑÐ°ÑÐ¸Ð¸  Ð¶Ð¸Ð»Ð¸ÑÑ ÑÐ°Ð½ÑÐ¾Ð² Ð¸ Ð¼Ð½ÑÐ¾Ð² Ð¿Ð°ÑÐ»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ÐÐ°ÑÑÐ¸Ð½ÐºÐ¸ Ð¿Ð¾ Ð·Ð°Ð¿ÑÐ¾ÑÑ ÑÐ¾ÑÐ¾Ð³ÑÐ°ÑÐ¸Ð¸  Ð¶Ð¸Ð»Ð¸ÑÑ ÑÐ°Ð½ÑÐ¾Ð² Ð¸ Ð¼Ð½ÑÐ¾Ð² Ð¿Ð°ÑÐ»Ñ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ÐÐ°ÑÑÐ¸Ð½ÐºÐ¸ Ð¿Ð¾ Ð·Ð°Ð¿ÑÐ¾ÑÑ ÑÐ¾ÑÐ¾Ð³ÑÐ°ÑÐ¸Ð¸  Ð¶Ð¸Ð»Ð¸ÑÑ ÑÐ°Ð½ÑÐ¾Ð² Ð¸ Ð¼Ð½ÑÐ¾Ð² Ð¿Ð°ÑÐ»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858075"/>
            <a:ext cx="434137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913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45" y="2564904"/>
            <a:ext cx="5519343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" y="1"/>
            <a:ext cx="4712779" cy="4205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137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Ð°ÑÑÐ¸Ð½ÐºÐ¸ Ð½Ð¾Ð²Ð¾Ð³Ð¾ÑÐ¾Ð´ÑÐºÐ¸Ðµ Ð·ÐµÐ¼Ð»ÐµÐ¿ÑÐ¾ÑÐ¾Ð´ÑÑ 11 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82292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ºÐ°ÑÑÐ¸Ð½ÐºÐ¸ Ð½Ð¾Ð²Ð¾Ð³Ð¾ÑÐ¾Ð´ÑÐºÐ¸Ðµ Ð·ÐµÐ¼Ð»ÐµÐ¿ÑÐ¾ÑÐ¾Ð´ÑÑ 11 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31845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Ð°ÑÑÐ¸Ð½ÐºÐ¸ Ð¿Ð¾ Ð·Ð°Ð¿ÑÐ¾ÑÑ ÐºÐ°ÑÑÐ¸Ð½ÐºÐ¸ Ð½Ð¾Ð²Ð¾Ð³Ð¾ÑÐ¾Ð´ÑÐºÐ¸Ðµ Ð·ÐµÐ¼Ð»ÐµÐ¿ÑÐ¾ÑÐ¾Ð´ÑÑ 11 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" y="35948"/>
            <a:ext cx="474739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ÐÐ°ÑÑÐ¸Ð½ÐºÐ¸ Ð¿Ð¾ Ð·Ð°Ð¿ÑÐ¾ÑÑ ÐºÐ°ÑÑÐ¸Ð½ÐºÐ¸ Ð½Ð¾Ð²Ð¾Ð³Ð¾ÑÐ¾Ð´ÑÐºÐ¸Ðµ Ð·ÐµÐ¼Ð»ÐµÐ¿ÑÐ¾ÑÐ¾Ð´ÑÑ 11 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" y="3996388"/>
            <a:ext cx="8923857" cy="269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ÐÐ°ÑÑÐ¸Ð½ÐºÐ¸ Ð¿Ð¾ Ð·Ð°Ð¿ÑÐ¾ÑÑ ÐºÐ°ÑÑÐ¸Ð½ÐºÐ¸ Ð½Ð¾Ð²Ð¾Ð³Ð¾ÑÐ¾Ð´ÑÐºÐ¸Ðµ Ð·ÐµÐ¼Ð»ÐµÐ¿ÑÐ¾ÑÐ¾Ð´ÑÑ 11 Ð²Ðµ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5947"/>
            <a:ext cx="4176462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481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ºÐ°ÑÑÐ¸Ð½ÐºÐ° Ð¼Ð¾ÑÐºÐ¾Ð²ÑÐºÐ¸Ð¹ ÐºÐ½ÑÐ·Ñ Ð¸Ð²Ð°Ð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915816" y="6206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МОСКОВСКИЙ КНЯЗЬ ИВАН </a:t>
            </a:r>
            <a:r>
              <a:rPr lang="en-US" sz="20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lll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ÑÐ°ÑÐ¸Ð²Ð°Ñ Ð¿ÑÐ¸ÑÐ¾Ð´Ð° ÑÐ³ÑÑ Ð¾ÑÐµÐ½Ñ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99792"/>
            <a:ext cx="9144000" cy="1036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98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ÑÐ°Ð¹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536505" cy="5760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ÑÐ°Ð¹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392488" cy="5760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ТАЙГА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63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bAAABBQEBAAAAAAAAAAAAAAAEAAEDBQYCB//EADYQAAIBAwMCBAMHAwQDAAAAAAECAwAEEQUSITFBBhMiUWFxgRQVI5GhwfAyQrEzUtHhcqLx/8QAGQEAAwEBAQAAAAAAAAAAAAAAAQIDBAAF/8QAIREAAgICAgMAAwAAAAAAAAAAAAECEQMhEjEEE0EiUWH/2gAMAwEAAhEDEQA/ALUQkcEVG0YzQvh3xFFq9uqSxeXd7A+M+lx7j8x+dHySEkgACvRxz5q0YckeDpgrxGoWXHBI+lSze7tUDOvYZrRFGWUkc4XPTNLnPtTZb+0YFdAM3HNPRLkOAeMnNdiu0gY1Mts47ZoNpDJNkSDNSoKlVGXjZT+WfbFCxhlFSKpJ6H8qZEqeP09D+tKxkRySRxSRRyNh5W2ovdjjP+BU/lhULuDsUZJ+FU2vXM63looErRjOVUkAkdTn4cVrNPAu9AlupJSzNG427hg8HBPtmsT8pKTizVHBySaIba5Flh1thIG59Y4x8+1KtHcW0P3LmM7cw7t2NwxjJzT1myZVJ2zVCDSo8O8FTAz6fIp3b4mib045z/P0rbywMx6Y+lZnwZbLBqNnLJdKr7DiLy/TIeOR/tIr0Nb6MH8SFPoKfxJtRdHeXFNqzO/d7MecmpY9LyfUoX4scVolubZxxFTSSQMP9Ij51r90jF6YGbksdjEEL8xzSS1x1Bx8qupfI/2ihZCg4jXJ+FUU2xHBIFChf6afe3auyrMcbSPpUgtpgMtGQPjTWvou30D+o+1LYxPJowWz+wx8xUqWhz/b+ddySBwYHFBnuaMawlSLMMTTO4IUKvAOO/IxRttAEIJUH6iir97y20+a8t7mCCGKIsSYtzE9sEnA/LvWfLmpaNOLEvpiL3TZPvG1FwnlC4DxSBWy5jAzjDE88e+Bk1q91lp2kXMFtDMk80XJZy+0EYALDgY9s1mNYt5j4j0yV1UX6QhkMcwfzTjvkdCDxx3rS6pql1NprR3ESbJnQAn0bCSvp5+vNebKXbN6iaLVLmOLS5I1HraLAQ9RkYH60qyHiv7dbKv2PDHyl8wbQ+0g5Gc8fAClU3kkFUecaKWjiinjQqIH81MENz3wR/P39iS3jvIknt0URyqGX5GvHfB3mXlsEfhYx+GxORJzg5HY5Fer+DLmefw7bMyj8NnjyORwx6fAdPpT4G4yaRTyUpRTfwIfTGHTj5Vz913LcLICP/LBq8glD8H/ABT3M4t/KbaCrSBGPtnp+uK1PLJGP1RZmm0a9DEkMR880506RR64/wBK1w4pyFPDAEUffIHoiZiG2kA9Fuzj5UVFHKRsezZR79RV4Ain0qB8q73ZoPK2FYkiui0uCRORj5VIuj247tRwGacdaTmx+CB4rGCHonPYnmsr4qdL/QEstsrL+G0qRxAiZd2MZ6Dkc9f3rZN0O3Ge1ee69qkFz4bk0+2kDag04i2ndtV/NPpyeBjjn5UknYyS+EXiloNK1K2mlt8xeQyqGAVQdq4YLjgg+/eqxL1riz0yORyqKqBB5n13tz9Rn3FVfjn7Za6japq91CrlJMBZPMYgKvLYHHXPf9Kjilhj1aw8mFhh87JGYE8YX09VGcd+3tWTI3ySKro2EOpL9oe0KO5m8tJdnBVVMgzjqP7cj509ZSe9RdfuJJJfLE0YyA3TDMcA8EgjnHypqdyfwBDpMUP3Yl7axjDSqqxMP9I56gjk5zkVr/CviS3trKazv94EErBJEiLLtJzg7enesrpaLH4eDQskqAeeoDZUKMqQecnoTn5UzeaSGtC0ReMOJV9W4Enn9Ki8jhK0apQUoHptnrenXUgW1ureQt0CyDP5Vz4hnkitI5FRmVHXOBnnd2+NeWX4dYzLPh2HcJg/DmuY/FEsEEcDowjeUMfUVyVYdvoOlVj5La/JGP1tHs+l3L3FjDKx5dc0ZurC6d44svsiZjjhbBwg4FSv40DcI1qhPQuTV4SjJaYjdG2rr6GsSPGTKAPMsiffJ5/WuX8WXUmTHcWaD4An/NPX9ByRuCCemfmKWzn1E15xeanJesTdaijL2RXwuflT2WtTaecw6ghQctHI25SPr+1Go12Dnvo9HwuOleWXE8ccWou8iK02p+hQi5A3g/1EZGMnt7da0EfjazOkefeyMjF5A5hI4HqwAevQDtXnVn4muYor4W0IVJZxKrsN8hHme5PHJA+tRlJFUD+KlNxqD3bLG1yVkxuk3NhSBls9P7sAH8qkTUYo5pnlGXaBuWYF2Yrj45HQiszdzS3ksz3Uu6R2Zi5YdSck8d8ig5bm60uNTPFGzMCFBx6viR9KhK5PQ6C/FNzsuGMIhQSHGTnKrjA6/X6dKag20jULqcSzoDIF3thgd+TwFwP5ilV4pJbA7Z6NodxKlsZPIWK2cJGC5yXkKcgL2XjOO/Wqe9uJks2ktp0QRjau3jlWPQYxnGc+9Q22pvHf2bXyyTKMuQqhVU/78KOo5z9Ki1C3httPjuCMi4zKgHARuQT/AOxH0rLJU7NKmlEI03U3azQXbOQRgNxwv7jmg7t/NsSY8v5Tuww3K85zRnhlz9jWJYgxUE+ZwXX5e1BPI8drcmVAXWVtxMg6k4wVqbUlcl0zPKa6Laz1SUaesAKhODhouR8K0CG3NmszabDckdovS3v/AE5/SgfD8EH2SS5fY2xVbA9RFXFrrcay28YZTuhDOiAfhkgYBrsSgo8noNv9EMdrK8jBNJiVSMjkHj25HBqO48Mvdbit1LbbW2lEjDfnVvPqTNCRECAWUZGR1Iqkiu57M3MJSONRIQoU5Y9+SevFGWXFDa2N621srpfDz5n8i7jmZJNjZQq2cA9MdM+1NLYRWv4N5OA4j3nyx0GcDHerGzvIoLV57qcqZZGxuXIHbn8hVDrl/FNqFzJayG48yBEVegUg52546/vUXJ5Zfidxiivv5ESK3hhLyKxJwQQSSTQt1B5VkrmUFjId0OfWBuHb8zimkuZ4p2iaMISSCFYnrjABHPv+dcwXEdjAX0+eX7Q+fPlI/oxnhe57c1ojiap2DQ40xYrqKDUZPIWQAJGHG45Pf+e1V/iazRrozQq0kcWUUBdgwP5yec1HLMxvIZplkmQgBXLc9MfvRL+W4jdWkY8hkfrzwPhnNaFjadiuS6DruKWExx+coZhuGJSuzjAB/g7UqjWykd4miukLbgqRSMTlc++eD1xmlT6Aa1bmC/0OC6lR4oypiWPKsYvc9Aef+ap/FKx2S2VnCvqNuNwRchiSDn9qKtWibRplhkZooJj5o2ACLPdffn/NZ/Urm5vb8v5jzRQrjcGIMYz2Gefy/wAVitvstPovPCXlG7ELSspC+sBQQw+fvQNkgn0++3IhBuSzSkndgMehHzqewM1rdRzCVZHY5HHBGK4srWe3t7qPAKuxJKjcSSSSTnpUPZJppCKJbQpnRQ0C+Y/BJBCBBj2HX5VxAgWQzKFVgDlSeTggc+wp7WPZarEwkUNEOOeMjrVRqkwtALiWYxrlcbtrEHPJAPz6H2pMeOU5OL0PSWy+1TVLWGS3iExPqBVVGEBXnr3+lZm+1jUJLrzC9y2ASBHFhXbjgHGKq9ZVzPbXDxNsuAXRggVXyMeogYHJ56Yq30G5a70n7uvpmkjjlBRXQMmcEYBXkg/HIHvXoQ8eEPliuV6BGllu5GWNnEy+oGaVlUN3BB47/pUFpI0KOZJGKR4bCnPOBnkjJ+fHNR3l4ku62tlKKjb3cjA3cjGB8B0/+0Kt2ZXYON23apC+kEd+Ku4WqROwy+uXuGEqEqgUfhZxx7/mKWkpLdqshg8q2WNwGycHLZz8aBS5t4rgmZ9xkfLt0UD2xjn61qLALfR/ayqpaRplVb0jkdT+woqPFUCyj1O1jhnjVH37EUthuBnuD+1cae7maNHt8hHOZBjCnuT+dWOpXFvBLdRgnEnoDeYd2Mdc9qq/MuXtFaAY2ucCMbcj356n/iicbBrSyht0vRfRwxkHGwA568Z989hT1k1lvZrE2VwFKl92+RgX7Dk/8UqRxbfYVRoNKkgaXUbbatvJOrEDy2LuPiecAHoMfLvRo0C0sLWKRxc758F0LjhsZwcA8ce/1oH7fNo9jbrflCkrERlciRX92PfqeR70RepCWhMkc80bOF27mOSSOo7jqe9Q4390VtBltZzys0cmNkhIVY3x6T8CenxppoktH8u1jAkYclI9xLHPtnOaC1RLzSraOxa6R0nYeS3l7XZARlc5z1I688VYaZqdxpemwy3ZtlkO4GJjtBPXaDnrjPPPSlcZNaCmvo95OljbgmNZLoKGWCRtsjj3A+QJ+lYjxjeNe31taoZFXYX2yP6eQOQRnPQ1JNqsj6m9/OEeZ3ZtrDjPYH5AgD6VaJrLR6ZcymNBvzB6QACW/uHcEc1bHiUXy+iSnaoGWUzaAts15PbTwqEdJExwc8DOCM8/Dj3qsMtvYSNHaTukQXDOM+o9xz/T8uuDQd80zgzy3U0kjNty0hbn45/nNWf3aLGwVLmNZZJPxW2x7jz7MeAPfHuKsibbZxFFvjaQKIQ+TlYxnHvj+fpVdDILeNpFZzlsMzDnd8fatB4XWa7+0W84treGZ8h2QNjJ4VCx478ZrmfRYrV9tzqT/Z0kKRxrGd79yWU/0jpn5cdqNo7ZWWejXWpwrerazNZxHBIUDcT0xuIznJ5+FFNZeasEN+8kSeoLaQBVaPaRkPuxjt8+asZdkd6Hsr4CFDlotxG0EDkqODyenX2ziqDVILz7WwlLu4mAaQBioLfkT9QDXADtRsrMIptBK0I42unO0nrk9ec9aDhj1CSUyQxGWCMkBIyBnnv7UeIUtrWNYbySbzDt9RCEsOe3wPf3qeC79c4Hk75CPNdT0IGd3X4fr8a5nI7s7WO8kjNxYLBIiqWCMzjgHqAOp/T60q6i8Q73nWMLKsbeg7iCzH/d7jp7HilSjaObrQb/AFW7e5vdQhSPdiNlXdgDpxxjn65q28Ls1t6FuftNwkuTlwcA5x6R0+p701KpTdQZRKmci9so2uXuZXMiSbVdwAR22KPbp0qIvpWq619ndjcW9vkLjKfinr8D0xmlSoxVJ0LJ7KfV9Lis7aS5hlWZYTtcYI6kYGepKk47ULpdtPftFJcTCG2GVi3DG/byQM8Z4Jp6VVXQj7DdaeyS48qAQIkbEmWMdFwD78n5564+Xcl0Z9ZNx5sqQCULiCJWZ0x0y3udw/7FKlXVo69nep6iNOcNaF9xQJGzICsQABJBIHqzVemk3kiSarcXEQRjsP42WycdPc9zSpVyOfZC9yUR449jkN5iOBht2P8Av+YpvvaeGHa8bSTFd5ZsckkEkk/SlSphSR7+K5EU0gyFXC8DI4x0oeynkuZbgRwIWLZIjHJJ6ce3wpUqBwSfDV1YvDLcTI0MrncqHDI6k5BU84HvSpUqK2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HgAeAMBIgACEQEDEQH/xAAbAAABBQEBAAAAAAAAAAAAAAAEAAEDBQYCB//EADYQAAIBAwMCBAMHAwQDAAAAAAECAwAEEQUSITFBBhMiUWFxgRQVI5GhwfAyQrEzUtHhcqLx/8QAGQEAAwEBAQAAAAAAAAAAAAAAAQIDBAAF/8QAIREAAgICAgMAAwAAAAAAAAAAAAECEQMhEjEEE0EiUWH/2gAMAwEAAhEDEQA/ALUQkcEVG0YzQvh3xFFq9uqSxeXd7A+M+lx7j8x+dHySEkgACvRxz5q0YckeDpgrxGoWXHBI+lSze7tUDOvYZrRFGWUkc4XPTNLnPtTZb+0YFdAM3HNPRLkOAeMnNdiu0gY1Mts47ZoNpDJNkSDNSoKlVGXjZT+WfbFCxhlFSKpJ6H8qZEqeP09D+tKxkRySRxSRRyNh5W2ovdjjP+BU/lhULuDsUZJ+FU2vXM63looErRjOVUkAkdTn4cVrNPAu9AlupJSzNG427hg8HBPtmsT8pKTizVHBySaIba5Flh1thIG59Y4x8+1KtHcW0P3LmM7cw7t2NwxjJzT1myZVJ2zVCDSo8O8FTAz6fIp3b4mib045z/P0rbywMx6Y+lZnwZbLBqNnLJdKr7DiLy/TIeOR/tIr0Nb6MH8SFPoKfxJtRdHeXFNqzO/d7MecmpY9LyfUoX4scVolubZxxFTSSQMP9Ij51r90jF6YGbksdjEEL8xzSS1x1Bx8qupfI/2ihZCg4jXJ+FUU2xHBIFChf6afe3auyrMcbSPpUgtpgMtGQPjTWvou30D+o+1LYxPJowWz+wx8xUqWhz/b+ddySBwYHFBnuaMawlSLMMTTO4IUKvAOO/IxRttAEIJUH6iir97y20+a8t7mCCGKIsSYtzE9sEnA/LvWfLmpaNOLEvpiL3TZPvG1FwnlC4DxSBWy5jAzjDE88e+Bk1q91lp2kXMFtDMk80XJZy+0EYALDgY9s1mNYt5j4j0yV1UX6QhkMcwfzTjvkdCDxx3rS6pql1NprR3ESbJnQAn0bCSvp5+vNebKXbN6iaLVLmOLS5I1HraLAQ9RkYH60qyHiv7dbKv2PDHyl8wbQ+0g5Gc8fAClU3kkFUecaKWjiinjQqIH81MENz3wR/P39iS3jvIknt0URyqGX5GvHfB3mXlsEfhYx+GxORJzg5HY5Fer+DLmefw7bMyj8NnjyORwx6fAdPpT4G4yaRTyUpRTfwIfTGHTj5Vz913LcLICP/LBq8glD8H/ABT3M4t/KbaCrSBGPtnp+uK1PLJGP1RZmm0a9DEkMR880506RR64/wBK1w4pyFPDAEUffIHoiZiG2kA9Fuzj5UVFHKRsezZR79RV4Ain0qB8q73ZoPK2FYkiui0uCRORj5VIuj247tRwGacdaTmx+CB4rGCHonPYnmsr4qdL/QEstsrL+G0qRxAiZd2MZ6Dkc9f3rZN0O3Ge1ee69qkFz4bk0+2kDag04i2ndtV/NPpyeBjjn5UknYyS+EXiloNK1K2mlt8xeQyqGAVQdq4YLjgg+/eqxL1riz0yORyqKqBB5n13tz9Rn3FVfjn7Za6japq91CrlJMBZPMYgKvLYHHXPf9Kjilhj1aw8mFhh87JGYE8YX09VGcd+3tWTI3ySKro2EOpL9oe0KO5m8tJdnBVVMgzjqP7cj509ZSe9RdfuJJJfLE0YyA3TDMcA8EgjnHypqdyfwBDpMUP3Yl7axjDSqqxMP9I56gjk5zkVr/CviS3trKazv94EErBJEiLLtJzg7enesrpaLH4eDQskqAeeoDZUKMqQecnoTn5UzeaSGtC0ReMOJV9W4Enn9Ki8jhK0apQUoHptnrenXUgW1ureQt0CyDP5Vz4hnkitI5FRmVHXOBnnd2+NeWX4dYzLPh2HcJg/DmuY/FEsEEcDowjeUMfUVyVYdvoOlVj5La/JGP1tHs+l3L3FjDKx5dc0ZurC6d44svsiZjjhbBwg4FSv40DcI1qhPQuTV4SjJaYjdG2rr6GsSPGTKAPMsiffJ5/WuX8WXUmTHcWaD4An/NPX9ByRuCCemfmKWzn1E15xeanJesTdaijL2RXwuflT2WtTaecw6ghQctHI25SPr+1Go12Dnvo9HwuOleWXE8ccWou8iK02p+hQi5A3g/1EZGMnt7da0EfjazOkefeyMjF5A5hI4HqwAevQDtXnVn4muYor4W0IVJZxKrsN8hHme5PHJA+tRlJFUD+KlNxqD3bLG1yVkxuk3NhSBls9P7sAH8qkTUYo5pnlGXaBuWYF2Yrj45HQiszdzS3ksz3Uu6R2Zi5YdSck8d8ig5bm60uNTPFGzMCFBx6viR9KhK5PQ6C/FNzsuGMIhQSHGTnKrjA6/X6dKag20jULqcSzoDIF3thgd+TwFwP5ilV4pJbA7Z6NodxKlsZPIWK2cJGC5yXkKcgL2XjOO/Wqe9uJks2ktp0QRjau3jlWPQYxnGc+9Q22pvHf2bXyyTKMuQqhVU/78KOo5z9Ki1C3httPjuCMi4zKgHARuQT/AOxH0rLJU7NKmlEI03U3azQXbOQRgNxwv7jmg7t/NsSY8v5Tuww3K85zRnhlz9jWJYgxUE+ZwXX5e1BPI8drcmVAXWVtxMg6k4wVqbUlcl0zPKa6Laz1SUaesAKhODhouR8K0CG3NmszabDckdovS3v/AE5/SgfD8EH2SS5fY2xVbA9RFXFrrcay28YZTuhDOiAfhkgYBrsSgo8noNv9EMdrK8jBNJiVSMjkHj25HBqO48Mvdbit1LbbW2lEjDfnVvPqTNCRECAWUZGR1Iqkiu57M3MJSONRIQoU5Y9+SevFGWXFDa2N621srpfDz5n8i7jmZJNjZQq2cA9MdM+1NLYRWv4N5OA4j3nyx0GcDHerGzvIoLV57qcqZZGxuXIHbn8hVDrl/FNqFzJayG48yBEVegUg52546/vUXJ5Zfidxiivv5ESK3hhLyKxJwQQSSTQt1B5VkrmUFjId0OfWBuHb8zimkuZ4p2iaMISSCFYnrjABHPv+dcwXEdjAX0+eX7Q+fPlI/oxnhe57c1ojiap2DQ40xYrqKDUZPIWQAJGHG45Pf+e1V/iazRrozQq0kcWUUBdgwP5yec1HLMxvIZplkmQgBXLc9MfvRL+W4jdWkY8hkfrzwPhnNaFjadiuS6DruKWExx+coZhuGJSuzjAB/g7UqjWykd4miukLbgqRSMTlc++eD1xmlT6Aa1bmC/0OC6lR4oypiWPKsYvc9Aef+ap/FKx2S2VnCvqNuNwRchiSDn9qKtWibRplhkZooJj5o2ACLPdffn/NZ/Urm5vb8v5jzRQrjcGIMYz2Gefy/wAVitvstPovPCXlG7ELSspC+sBQQw+fvQNkgn0++3IhBuSzSkndgMehHzqewM1rdRzCVZHY5HHBGK4srWe3t7qPAKuxJKjcSSSSTnpUPZJppCKJbQpnRQ0C+Y/BJBCBBj2HX5VxAgWQzKFVgDlSeTggc+wp7WPZarEwkUNEOOeMjrVRqkwtALiWYxrlcbtrEHPJAPz6H2pMeOU5OL0PSWy+1TVLWGS3iExPqBVVGEBXnr3+lZm+1jUJLrzC9y2ASBHFhXbjgHGKq9ZVzPbXDxNsuAXRggVXyMeogYHJ56Yq30G5a70n7uvpmkjjlBRXQMmcEYBXkg/HIHvXoQ8eEPliuV6BGllu5GWNnEy+oGaVlUN3BB47/pUFpI0KOZJGKR4bCnPOBnkjJ+fHNR3l4ku62tlKKjb3cjA3cjGB8B0/+0Kt2ZXYON23apC+kEd+Ku4WqROwy+uXuGEqEqgUfhZxx7/mKWkpLdqshg8q2WNwGycHLZz8aBS5t4rgmZ9xkfLt0UD2xjn61qLALfR/ayqpaRplVb0jkdT+woqPFUCyj1O1jhnjVH37EUthuBnuD+1cae7maNHt8hHOZBjCnuT+dWOpXFvBLdRgnEnoDeYd2Mdc9qq/MuXtFaAY2ucCMbcj356n/iicbBrSyht0vRfRwxkHGwA568Z989hT1k1lvZrE2VwFKl92+RgX7Dk/8UqRxbfYVRoNKkgaXUbbatvJOrEDy2LuPiecAHoMfLvRo0C0sLWKRxc758F0LjhsZwcA8ce/1oH7fNo9jbrflCkrERlciRX92PfqeR70RepCWhMkc80bOF27mOSSOo7jqe9Q4390VtBltZzys0cmNkhIVY3x6T8CenxppoktH8u1jAkYclI9xLHPtnOaC1RLzSraOxa6R0nYeS3l7XZARlc5z1I688VYaZqdxpemwy3ZtlkO4GJjtBPXaDnrjPPPSlcZNaCmvo95OljbgmNZLoKGWCRtsjj3A+QJ+lYjxjeNe31taoZFXYX2yP6eQOQRnPQ1JNqsj6m9/OEeZ3ZtrDjPYH5AgD6VaJrLR6ZcymNBvzB6QACW/uHcEc1bHiUXy+iSnaoGWUzaAts15PbTwqEdJExwc8DOCM8/Dj3qsMtvYSNHaTukQXDOM+o9xz/T8uuDQd80zgzy3U0kjNty0hbn45/nNWf3aLGwVLmNZZJPxW2x7jz7MeAPfHuKsibbZxFFvjaQKIQ+TlYxnHvj+fpVdDILeNpFZzlsMzDnd8fatB4XWa7+0W84treGZ8h2QNjJ4VCx478ZrmfRYrV9tzqT/Z0kKRxrGd79yWU/0jpn5cdqNo7ZWWejXWpwrerazNZxHBIUDcT0xuIznJ5+FFNZeasEN+8kSeoLaQBVaPaRkPuxjt8+asZdkd6Hsr4CFDlotxG0EDkqODyenX2ziqDVILz7WwlLu4mAaQBioLfkT9QDXADtRsrMIptBK0I42unO0nrk9ec9aDhj1CSUyQxGWCMkBIyBnnv7UeIUtrWNYbySbzDt9RCEsOe3wPf3qeC79c4Hk75CPNdT0IGd3X4fr8a5nI7s7WO8kjNxYLBIiqWCMzjgHqAOp/T60q6i8Q73nWMLKsbeg7iCzH/d7jp7HilSjaObrQb/AFW7e5vdQhSPdiNlXdgDpxxjn65q28Ls1t6FuftNwkuTlwcA5x6R0+p701KpTdQZRKmci9so2uXuZXMiSbVdwAR22KPbp0qIvpWq619ndjcW9vkLjKfinr8D0xmlSoxVJ0LJ7KfV9Lis7aS5hlWZYTtcYI6kYGepKk47ULpdtPftFJcTCG2GVi3DG/byQM8Z4Jp6VVXQj7DdaeyS48qAQIkbEmWMdFwD78n5564+Xcl0Z9ZNx5sqQCULiCJWZ0x0y3udw/7FKlXVo69nep6iNOcNaF9xQJGzICsQABJBIHqzVemk3kiSarcXEQRjsP42WycdPc9zSpVyOfZC9yUR449jkN5iOBht2P8Av+YpvvaeGHa8bSTFd5ZsckkEkk/SlSphSR7+K5EU0gyFXC8DI4x0oeynkuZbgRwIWLZIjHJJ6ce3wpUqBwSfDV1YvDLcTI0MrncqHDI6k5BU84HvSpUqK2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Ð°ÑÑÐ¸Ð½ÐºÐ¸ Ð¿Ð¾ Ð·Ð°Ð¿ÑÐ¾ÑÑ ÐºÐ°ÑÑÐ¸Ð½ÐºÐ¸ ÑÐµÐ²ÐµÑÐ½ÑÑ Ð³Ð¾ÑÐ¾Ð´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8798640" cy="5688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35696" y="69269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ХАНТЫ – МАНСИЙСКИЙ АВТОНОМНЫЙ ОКРУГ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1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Ð°ÑÑÐ¸Ð½ÐºÐ° ÐºÑÐ°ÑÐ¸Ð²Ð¾Ð³Ð¾ ÑÐµÐ²ÐµÑÐ½Ð¾Ð³Ð¾ ÑÐ¸Ñ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248"/>
            <a:ext cx="4536504" cy="6768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ºÐ°ÑÑÐ¸Ð½ÐºÐ° ÐºÑÐ°ÑÐ¸Ð²Ð¾Ð³Ð¾ ÑÐµÐ²ÐµÑÐ½Ð¾Ð³Ð¾ ÑÐ¸ÑÐ½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66" y="0"/>
            <a:ext cx="4525833" cy="3473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°ÑÑÐ¸Ð½ÐºÐ° ÐºÑÐ°ÑÐ¸Ð²Ð¾Ð³Ð¾ ÑÐµÐ²ÐµÑÐ½Ð¾Ð³Ð¾ ÑÐ¸Ñ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66" y="3284984"/>
            <a:ext cx="4525833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926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¸ ÑÐ°Ð½ÑÑÐ¹ÑÐºÐ¾Ð³Ð¾ ÑÑ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84517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ºÐ°ÑÑÐ¸Ð½ÐºÐ¸ ÑÐµÐ²ÐµÑÐ½Ð¾Ð¹ ÑÐ¾Ð±Ð°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8524" cy="650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434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Ð°ÑÑÐ¸Ð½ÐºÐ¸ Ð¾Ð»ÐµÐ½Ð¸ Ð² Ð»ÐµÑ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6" y="116632"/>
            <a:ext cx="8784976" cy="661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0219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ºÐ°ÑÑÐ¸Ð½ÐºÐ¸ Ð¿Ð¾Ð»ÑÑÐ½Ð¾Ð¹ ÑÐ¾Ð²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783"/>
            <a:ext cx="8784976" cy="6533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510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ºÐ°ÑÑÐ¸Ð½ÐºÐ¸ Ð³ÑÐ¸Ð±Ð¾Ð² Ð¸ ÑÐ³Ð¾Ð´ Ð² Ð»ÐµÑ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24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ºÐ°ÑÑÐ¸Ð½ÐºÐ¸ Ð²ÐµÑÐµÐ»ÑÑ Ð´ÐµÑÐµÐ¹ ÑÐ³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04856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55576" y="474679"/>
            <a:ext cx="7632848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Гордись, Сибирь, своей </a:t>
            </a:r>
            <a:r>
              <a:rPr lang="ru-RU" sz="2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тайгою</a:t>
            </a: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 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 И силой всемогущих рек.</a:t>
            </a:r>
            <a:b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</a:b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Гордись сынами, как тобою</a:t>
            </a:r>
            <a:b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</a:b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Гордятся чудо-земляки</a:t>
            </a:r>
            <a:b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</a:br>
            <a:r>
              <a:rPr lang="ru-RU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Times New Roman"/>
              </a:rPr>
              <a:t>По имени СИБИРЯКИ!</a:t>
            </a:r>
            <a:endParaRPr lang="ru-RU" sz="2400" b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66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" y="7843"/>
            <a:ext cx="4639805" cy="334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356994"/>
            <a:ext cx="4572000" cy="340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43"/>
            <a:ext cx="4499992" cy="334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8" y="3356993"/>
            <a:ext cx="4476731" cy="3424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745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" y="83605"/>
            <a:ext cx="4550520" cy="348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572000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" y="3512261"/>
            <a:ext cx="4550520" cy="331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ºÐ°ÑÑÐ¸Ð½ÐºÐ¸ Ð³ÑÐ¸Ð±Ð¾Ð² Ð¸ ÑÐ³Ð¾Ð´ ÑÐµÐ²ÐµÑ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05"/>
            <a:ext cx="4572000" cy="352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74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ÑÐ°ÑÐ¸Ð²ÑÐµ ÑÐ°ÑÑÐµÐ½Ð¸Ñ ÑÐµÐ²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-13902"/>
            <a:ext cx="4484691" cy="322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ºÑÐ°ÑÐ¸Ð²ÑÐµ ÑÐ°ÑÑÐµÐ½Ð¸Ñ ÑÐµÐ²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9" y="3094527"/>
            <a:ext cx="4644008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ºÑÐ°ÑÐ¸Ð²ÑÐµ ÑÐ°ÑÑÐµÐ½Ð¸Ñ ÑÐµÐ²Ðµ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" y="0"/>
            <a:ext cx="4638248" cy="3487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ÐºÑÐ°ÑÐ¸Ð²ÑÐµ ÑÐ°ÑÑÐµÐ½Ð¸Ñ ÑÐµÐ²ÐµÑ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" y="3356992"/>
            <a:ext cx="4638249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30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ºÐ°ÑÑÐ¸Ð½ÐºÐ¸ Ð½ÐµÑ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" y="30682"/>
            <a:ext cx="5184428" cy="4190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ºÐ°ÑÑÐ¸Ð½ÐºÐ¸ Ð½ÐµÑ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19381"/>
            <a:ext cx="4744429" cy="3821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52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ºÐ°ÑÑÐ¸Ð½ÐºÐ¸ Ð´ÑÐ°Ð³Ð¾ÑÐµÐ½Ð½ÑÐ¹ Ð¼ÐµÑÐ°Ð»Ð»Ñ ÑÐµÐ²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46640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Ð¾ÑÐ¾Ð³ÑÐ°ÑÐ¸Ð¸  Ð»ÑÐ´ÐµÐ¹ ÑÐ°Ð±Ð¾ÑÐ°ÑÑÐ¸Ñ Ð½Ð° ÑÐµÐ²ÐµÑ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0296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Ð¾ÑÐ¾Ð³ÑÐ°ÑÐ¸Ð¸ Ð½ÐµÑÑÑÐ½Ð¸ÐºÐ¾Ð² ÑÐ°Ð±Ð¾ÑÐ°ÑÑÐ¸Ñ Ð½Ð° ÑÐµÐ²ÐµÑ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546"/>
            <a:ext cx="4608512" cy="3831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 descr="ÐÐ°ÑÑÐ¸Ð½ÐºÐ¸ Ð¿Ð¾ Ð·Ð°Ð¿ÑÐ¾ÑÑ ÑÐ¾ÑÐ¾Ð³ÑÐ°ÑÐ¸Ð¸ Ð½ÐµÑÑÑÐ½Ð¸ÐºÐ¾Ð² ÑÐ°Ð±Ð¾ÑÐ°ÑÑÐ¸Ñ Ð½Ð° ÑÐµÐ²ÐµÑ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441"/>
            <a:ext cx="4499992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2" name="Picture 6" descr="ÐÐ°ÑÑÐ¸Ð½ÐºÐ¸ Ð¿Ð¾ Ð·Ð°Ð¿ÑÐ¾ÑÑ ÑÐ¾ÑÐ¾Ð³ÑÐ°ÑÐ¸Ð¸ Ð½ÐµÑÑÑÐ½ÐµÐ½Ð¸ÐºÐ¾Ð² ÑÐ°Ð±Ð¾ÑÐ°ÑÑÐ¸Ñ Ð½Ð° ÑÐµÐ²ÐµÑ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08" y="3789041"/>
            <a:ext cx="6553200" cy="2954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3589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41</Words>
  <Application>Microsoft Office PowerPoint</Application>
  <PresentationFormat>Экран (4:3)</PresentationFormat>
  <Paragraphs>13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СКАЗАНИЕ О ЗЕМЛЕ ЮГОРСКОЙ…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25</cp:revision>
  <dcterms:created xsi:type="dcterms:W3CDTF">2018-08-18T15:35:03Z</dcterms:created>
  <dcterms:modified xsi:type="dcterms:W3CDTF">2020-12-07T12:36:29Z</dcterms:modified>
</cp:coreProperties>
</file>