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0" r:id="rId4"/>
    <p:sldId id="257" r:id="rId5"/>
    <p:sldId id="258" r:id="rId6"/>
    <p:sldId id="264" r:id="rId7"/>
    <p:sldId id="259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3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85B7-8FF1-49E1-8656-B96DE2B8DEBA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F7E35-BD89-4FA2-AB75-8EAD4EF8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85B7-8FF1-49E1-8656-B96DE2B8DEBA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F7E35-BD89-4FA2-AB75-8EAD4EF8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85B7-8FF1-49E1-8656-B96DE2B8DEBA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F7E35-BD89-4FA2-AB75-8EAD4EF8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85B7-8FF1-49E1-8656-B96DE2B8DEBA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F7E35-BD89-4FA2-AB75-8EAD4EF8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85B7-8FF1-49E1-8656-B96DE2B8DEBA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F7E35-BD89-4FA2-AB75-8EAD4EF8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85B7-8FF1-49E1-8656-B96DE2B8DEBA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F7E35-BD89-4FA2-AB75-8EAD4EF8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85B7-8FF1-49E1-8656-B96DE2B8DEBA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F7E35-BD89-4FA2-AB75-8EAD4EF8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85B7-8FF1-49E1-8656-B96DE2B8DEBA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F7E35-BD89-4FA2-AB75-8EAD4EF8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85B7-8FF1-49E1-8656-B96DE2B8DEBA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F7E35-BD89-4FA2-AB75-8EAD4EF8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85B7-8FF1-49E1-8656-B96DE2B8DEBA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F7E35-BD89-4FA2-AB75-8EAD4EF8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85B7-8FF1-49E1-8656-B96DE2B8DEBA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F7E35-BD89-4FA2-AB75-8EAD4EF8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A85B7-8FF1-49E1-8656-B96DE2B8DEBA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F7E35-BD89-4FA2-AB75-8EAD4EF8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548680"/>
            <a:ext cx="8964488" cy="43082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563" y="0"/>
            <a:ext cx="5359438" cy="499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08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.pinimg.com/originals/69/dd/d1/69ddd1d879f2bfb60f5cadfcf90bd7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656308" cy="7215174"/>
          </a:xfrm>
          <a:prstGeom prst="rect">
            <a:avLst/>
          </a:prstGeom>
          <a:noFill/>
        </p:spPr>
      </p:pic>
      <p:pic>
        <p:nvPicPr>
          <p:cNvPr id="20486" name="Picture 6" descr="https://clipart-best.com/img/pinocchio/pinocchio-clip-art-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772816"/>
            <a:ext cx="3953979" cy="53578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2967334"/>
            <a:ext cx="63367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СПАСИБО !!!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clipart-best.com/img/pinocchio/pinocchio-clip-art-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8024" y="0"/>
            <a:ext cx="5181417" cy="6705025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07" y="260648"/>
            <a:ext cx="4564615" cy="50732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bs.twimg.com/media/C8taQ9oVoAA5_E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7288" y="0"/>
            <a:ext cx="11430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44d/000dbfec-e20f4b15/hello_html_m1e49d15b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20077"/>
            <a:ext cx="9144000" cy="413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s://im0-tub-ru.yandex.net/i?id=b7f161f90d26b8742a6045be4e244890&amp;ref=rim&amp;n=33&amp;w=212&amp;h=1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1902" y="2492641"/>
            <a:ext cx="785818" cy="642920"/>
          </a:xfrm>
          <a:prstGeom prst="rect">
            <a:avLst/>
          </a:prstGeom>
          <a:noFill/>
        </p:spPr>
      </p:pic>
      <p:pic>
        <p:nvPicPr>
          <p:cNvPr id="7" name="Picture 6" descr="https://fs01.vseosvita.ua/01009wu6-981b/02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2889" y="2495011"/>
            <a:ext cx="857256" cy="766284"/>
          </a:xfrm>
          <a:prstGeom prst="rect">
            <a:avLst/>
          </a:prstGeom>
          <a:noFill/>
        </p:spPr>
      </p:pic>
      <p:pic>
        <p:nvPicPr>
          <p:cNvPr id="10" name="Picture 4" descr="https://i1.sndcdn.com/artworks-000128295952-sqshtt-t500x5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1654" y="2364635"/>
            <a:ext cx="642942" cy="785818"/>
          </a:xfrm>
          <a:prstGeom prst="rect">
            <a:avLst/>
          </a:prstGeom>
          <a:noFill/>
        </p:spPr>
      </p:pic>
      <p:pic>
        <p:nvPicPr>
          <p:cNvPr id="12" name="Picture 4" descr="https://i1.sndcdn.com/artworks-000128295952-sqshtt-t500x5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44704" y="2578416"/>
            <a:ext cx="642942" cy="785818"/>
          </a:xfrm>
          <a:prstGeom prst="rect">
            <a:avLst/>
          </a:prstGeom>
          <a:noFill/>
        </p:spPr>
      </p:pic>
      <p:pic>
        <p:nvPicPr>
          <p:cNvPr id="13" name="Picture 4" descr="https://i1.sndcdn.com/artworks-000128295952-sqshtt-t500x5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5402" y="2098768"/>
            <a:ext cx="642942" cy="785818"/>
          </a:xfrm>
          <a:prstGeom prst="rect">
            <a:avLst/>
          </a:prstGeom>
          <a:noFill/>
        </p:spPr>
      </p:pic>
      <p:pic>
        <p:nvPicPr>
          <p:cNvPr id="14" name="Picture 4" descr="https://i1.sndcdn.com/artworks-000128295952-sqshtt-t500x5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5760" y="1743335"/>
            <a:ext cx="642942" cy="785818"/>
          </a:xfrm>
          <a:prstGeom prst="rect">
            <a:avLst/>
          </a:prstGeom>
          <a:noFill/>
        </p:spPr>
      </p:pic>
      <p:pic>
        <p:nvPicPr>
          <p:cNvPr id="15" name="Picture 6" descr="https://fs01.vseosvita.ua/01009wu6-981b/02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9689" y="1909458"/>
            <a:ext cx="857256" cy="766284"/>
          </a:xfrm>
          <a:prstGeom prst="rect">
            <a:avLst/>
          </a:prstGeom>
          <a:noFill/>
        </p:spPr>
      </p:pic>
      <p:pic>
        <p:nvPicPr>
          <p:cNvPr id="16" name="Picture 6" descr="https://clipart-best.com/img/pinocchio/pinocchio-clip-art-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781074"/>
            <a:ext cx="1538079" cy="1990355"/>
          </a:xfrm>
          <a:prstGeom prst="rect">
            <a:avLst/>
          </a:prstGeom>
          <a:noFill/>
        </p:spPr>
      </p:pic>
      <p:pic>
        <p:nvPicPr>
          <p:cNvPr id="17" name="Picture 2" descr="https://im0-tub-ru.yandex.net/i?id=b7f161f90d26b8742a6045be4e244890&amp;ref=rim&amp;n=33&amp;w=212&amp;h=1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9702" y="2436073"/>
            <a:ext cx="785818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3.infourok.ru/uploads/ex/09bf/0004d836-3990c277/hello_html_c12d1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535" y="0"/>
            <a:ext cx="10009112" cy="6858000"/>
          </a:xfrm>
          <a:prstGeom prst="rect">
            <a:avLst/>
          </a:prstGeom>
          <a:noFill/>
        </p:spPr>
      </p:pic>
      <p:pic>
        <p:nvPicPr>
          <p:cNvPr id="3" name="Picture 6" descr="https://clipart-best.com/img/pinocchio/pinocchio-clip-art-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357430"/>
            <a:ext cx="1538079" cy="1990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6624" y="116633"/>
            <a:ext cx="2898322" cy="25202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369" y="4657964"/>
            <a:ext cx="3373388" cy="22000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64" y="82989"/>
            <a:ext cx="3134122" cy="2078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411760" y="2185970"/>
            <a:ext cx="4159673" cy="23663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6096" y="4086378"/>
            <a:ext cx="3707904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39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ypresentation.ru/documents_6/06626582e07a96a3a6f123d2c92e67f4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15106"/>
          </a:xfrm>
          <a:prstGeom prst="rect">
            <a:avLst/>
          </a:prstGeom>
          <a:noFill/>
        </p:spPr>
      </p:pic>
      <p:pic>
        <p:nvPicPr>
          <p:cNvPr id="2052" name="Picture 4" descr="http://pngimg.com/uploads/ruler/ruler_PNG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357562"/>
            <a:ext cx="6286544" cy="1143008"/>
          </a:xfrm>
          <a:prstGeom prst="rect">
            <a:avLst/>
          </a:prstGeom>
          <a:noFill/>
        </p:spPr>
      </p:pic>
      <p:pic>
        <p:nvPicPr>
          <p:cNvPr id="4" name="Picture 6" descr="https://clipart-best.com/img/pinocchio/pinocchio-clip-art-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126" y="260648"/>
            <a:ext cx="1538079" cy="1990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42885"/>
            <a:ext cx="4867187" cy="66254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431" y="3128842"/>
            <a:ext cx="864096" cy="8640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4569" y="3983129"/>
            <a:ext cx="408898" cy="5537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4496" y="3177074"/>
            <a:ext cx="715344" cy="7153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0591" y="4823532"/>
            <a:ext cx="620056" cy="6200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5390" y="3970197"/>
            <a:ext cx="1261420" cy="7436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3131" y="5675376"/>
            <a:ext cx="672243" cy="6722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95736" y="1484784"/>
            <a:ext cx="739578" cy="99528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08303" y="23623680"/>
            <a:ext cx="545645" cy="72752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64805" y="4741326"/>
            <a:ext cx="542591" cy="7315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34210" y="5730202"/>
            <a:ext cx="391681" cy="548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32656"/>
            <a:ext cx="6906453" cy="2733192"/>
          </a:xfrm>
          <a:prstGeom prst="rect">
            <a:avLst/>
          </a:prstGeom>
        </p:spPr>
      </p:pic>
      <p:pic>
        <p:nvPicPr>
          <p:cNvPr id="3" name="Picture 6" descr="https://clipart-best.com/img/pinocchio/pinocchio-clip-art-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581629"/>
            <a:ext cx="3304635" cy="42763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2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Мадина</cp:lastModifiedBy>
  <cp:revision>42</cp:revision>
  <dcterms:created xsi:type="dcterms:W3CDTF">2021-04-04T13:24:15Z</dcterms:created>
  <dcterms:modified xsi:type="dcterms:W3CDTF">2024-05-15T11:00:46Z</dcterms:modified>
</cp:coreProperties>
</file>