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72" r:id="rId9"/>
    <p:sldId id="273" r:id="rId10"/>
    <p:sldId id="265" r:id="rId11"/>
    <p:sldId id="266" r:id="rId12"/>
    <p:sldId id="267" r:id="rId13"/>
    <p:sldId id="268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39211-CBB1-434A-A6F6-3B39ABA9E13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411B6-7F5F-45FA-8D5E-182DFEA0F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FC-A6FD-42E7-9EB3-CB13714DC17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BB7D-CBE5-4048-8DB4-C8CFA8E0B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FC-A6FD-42E7-9EB3-CB13714DC17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BB7D-CBE5-4048-8DB4-C8CFA8E0B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FC-A6FD-42E7-9EB3-CB13714DC17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BB7D-CBE5-4048-8DB4-C8CFA8E0B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FC-A6FD-42E7-9EB3-CB13714DC17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BB7D-CBE5-4048-8DB4-C8CFA8E0B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FC-A6FD-42E7-9EB3-CB13714DC17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BB7D-CBE5-4048-8DB4-C8CFA8E0B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FC-A6FD-42E7-9EB3-CB13714DC17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BB7D-CBE5-4048-8DB4-C8CFA8E0B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FC-A6FD-42E7-9EB3-CB13714DC17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BB7D-CBE5-4048-8DB4-C8CFA8E0B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FC-A6FD-42E7-9EB3-CB13714DC17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BB7D-CBE5-4048-8DB4-C8CFA8E0B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FC-A6FD-42E7-9EB3-CB13714DC17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BB7D-CBE5-4048-8DB4-C8CFA8E0B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FC-A6FD-42E7-9EB3-CB13714DC17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BB7D-CBE5-4048-8DB4-C8CFA8E0B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DFFC-A6FD-42E7-9EB3-CB13714DC17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BB7D-CBE5-4048-8DB4-C8CFA8E0B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7DFFC-A6FD-42E7-9EB3-CB13714DC17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BB7D-CBE5-4048-8DB4-C8CFA8E0B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Член\Desktop\DetskShkol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962" y="0"/>
            <a:ext cx="9187962" cy="69011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1214423"/>
            <a:ext cx="62865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НА ТЕМУ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sz="2000" dirty="0" smtClean="0">
                <a:solidFill>
                  <a:srgbClr val="FF0000"/>
                </a:solidFill>
              </a:rPr>
              <a:t>«СОВРЕМЕННЫЕ АЛЬТЕРНАТИВНЫЕ    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ФОРМЫ И МЕТОДЫ СОЦИАЛИЗАЦИИ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ДЕТЕЙ РАННЕГО ДОШКОЛЬНОГО ВОЗРАСТА».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                      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                       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                            </a:t>
            </a:r>
            <a:r>
              <a:rPr lang="ru-RU" dirty="0" smtClean="0"/>
              <a:t>ПОДГОТОВИЛА:</a:t>
            </a:r>
            <a:endParaRPr lang="ru-RU" dirty="0" smtClean="0"/>
          </a:p>
          <a:p>
            <a:pPr algn="ctr"/>
            <a:r>
              <a:rPr lang="ru-RU" dirty="0" smtClean="0"/>
              <a:t>                     </a:t>
            </a:r>
            <a:r>
              <a:rPr lang="ru-RU" dirty="0" smtClean="0"/>
              <a:t>                             УСМАНОВА  </a:t>
            </a:r>
            <a:r>
              <a:rPr lang="ru-RU" dirty="0" smtClean="0"/>
              <a:t>З. Ш.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Член\Desktop\PSD.Kindergarten.Poster.Template.06.3508x2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366"/>
            <a:ext cx="9144000" cy="6904366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91680" y="837091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условные сигналы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обозначающие переход от одного вида деятельности к другому: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Член\Desktop\Новая папка\DSC_0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508091" cy="2323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Член\Desktop\Новая папка\DSC_0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628800"/>
            <a:ext cx="315284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4" name="Picture 8" descr="C:\Users\Член\Desktop\Новая папка\DSC_08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3" y="3978900"/>
            <a:ext cx="4032449" cy="2670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C:\Users\Член\Desktop\PSD.Kindergarten.Poster.Template.05.3508x2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26" y="0"/>
            <a:ext cx="9417590" cy="6916809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67744" y="655941"/>
            <a:ext cx="51845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социальные дистанции: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повязка у дежурного по столовой, по занятиям;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руль (любая другая игрушка) тому, кто ведет строй на физкультуру, на прогулку.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Users\Член\Desktop\Новая папка\DSC_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20888"/>
            <a:ext cx="4240025" cy="28083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один из первых видов труда, осваиваемых дошкольником.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Член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715592"/>
            <a:ext cx="2193032" cy="2752255"/>
          </a:xfrm>
          <a:prstGeom prst="rect">
            <a:avLst/>
          </a:prstGeom>
          <a:noFill/>
        </p:spPr>
      </p:pic>
      <p:pic>
        <p:nvPicPr>
          <p:cNvPr id="6146" name="Picture 2" descr="C:\Users\Член\Desktop\Новая папка\DSC_0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457464" cy="29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Users\Член\Desktop\Новая папка\DSC_0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556792"/>
            <a:ext cx="4018315" cy="26614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7" descr="C:\Users\Член\Desktop\DetskShkolMi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534" y="0"/>
            <a:ext cx="9176534" cy="689259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835696" y="1412776"/>
            <a:ext cx="6653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заключении важно отметить, что реализация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всех указанных форм и методов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должна базироваться на следующих основных позициях: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63688" y="2564904"/>
            <a:ext cx="6904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позиция: дошкольник как индивидуальность гармонично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развивается только при одновременном удовлетворении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потребностей в игре, общении и познании;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95736" y="3645024"/>
            <a:ext cx="5208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позиция: дошкольник испытывает потребность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быть, с одной стороны, не похожим на других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сверстников, а с другой – быть значимым,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эмоционально «созвучным» со сверстниками,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т.е. быть членом своего коллектива.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лен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48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2492896"/>
            <a:ext cx="636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Член\Desktop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642918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Проблема социализации  подрастающего поколения является сегодня одной из самых актуальных. Педагоги и родители как никогда раньше обеспокоены тем, что нужно сделать, чтобы ребенок, входящий в этот мир, стал уверенным, счастливым, умным, успешным. Кроме того, построение и формирование высших форм психической деятельности совершается именно в процессе социализации.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Член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642919"/>
            <a:ext cx="72866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соответствии с Федеральным государственным образовательным стандартом дошкольного образования, социализация является ключевым понятием образовательной области «Социально-коммуникативное развитие» и определяется, как процесс усвоения человеческим индивидом определённой системы знаний, норм и ценностей, позволяющих ему функционировать в качестве полноправного члена общества. Понятие «социализация» рассматривается в тесной взаимосвязи с понятием «коммуникация» - процесс обмена информацией между субъектами.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Член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785794"/>
            <a:ext cx="6215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Отбор содержания, эффективных форм и методов социализации дошкольника зависит от многих факторов. Например, интенсивность процесса социализации на каждом возрастном этапе не одинакова.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например, младший дошкольник остро нуждается в эмоциональном контакте с взрослым, в познавательном общении с ним; во внимании взрослого к своим вопросам и максимально полных ответах на них. Кроме того, на данном возрастном этапе ребенку необходимо общение со сверстниками в совместной деятельности, взрослых.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1" name="Picture 1" descr="C:\Users\Член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596"/>
            <a:ext cx="9143999" cy="6893596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214414" y="262058"/>
            <a:ext cx="692948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СОЦИАЛИЗАЦИЯ В РЕЖИМНЫХ МОМЕНТАХ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Повседневная жизнь дошкольника насыщена различными видами детской деятельности.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 по себе режим дня оказывает социализирующее влияние на дошкольника: он учится подчиняться общим правилам, переходить от одного вида деятельности к другому, выполнять просьбы и поручения воспитателя.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Кроме того, существуют формы, методы и приемы, помогающие оптимизировать процесс социально-коммуникативного развития воспитанников. Приведем несколько примеров: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Член\Desktop\244ab0538733222d8e4bd49eca4e00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527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71800" y="585966"/>
            <a:ext cx="61206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 радостных встреч, когда в группе принято, например, здороваться за руку или приветствовать друг друга, говоря что-то;</a:t>
            </a: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символика группы: это могут быть эмблема, гимн, флаг, отличающие ее от других групп детского сада;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Член\Desktop\Новая папка\DSC_0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11049604"/>
            <a:ext cx="2903517" cy="2328257"/>
          </a:xfrm>
          <a:prstGeom prst="rect">
            <a:avLst/>
          </a:prstGeom>
          <a:noFill/>
        </p:spPr>
      </p:pic>
      <p:pic>
        <p:nvPicPr>
          <p:cNvPr id="1028" name="Picture 4" descr="C:\Users\Член\Desktop\Новая папка\DSC_0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780928"/>
            <a:ext cx="3297876" cy="2184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9" name="Picture 5" descr="C:\Users\Член\Desktop\Новая папка\DSC_0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861048"/>
            <a:ext cx="380515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 descr="C:\Users\Член\Desktop\ori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784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приятное;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читательский день – один день в неделю, когда кто-то из детей приносит свою любимую книгу, все вместе ее читаем  и обсуждаем;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день любимой игрушки – один день в неделю, когда разрешается приносить любимую игрушку из дома;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28800"/>
            <a:ext cx="3572397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Член\Desktop\Новая папка\DSC_0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3686"/>
            <a:ext cx="4211960" cy="27897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 descr="C:\Users\Член\Desktop\ori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217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Эмоциональное 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дошкольника является одним из важнейших условий его воспитания. Рост эмоционально-психологического напряжения среди взрослых приводит к распространению невротических явлений среди детей. Дети легко перенимают образцы агрессивного поведения взрослых, повсеместно демонстрируя их в группе ДОУ.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эффективным методом развития эмоций 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 является игровая терапия.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мы ввели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образовательный процесс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«Минутки шалости».</a:t>
            </a:r>
          </a:p>
        </p:txBody>
      </p:sp>
      <p:pic>
        <p:nvPicPr>
          <p:cNvPr id="2050" name="Picture 2" descr="C:\Users\Член\Desktop\Новая папка\DSC_0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60849"/>
            <a:ext cx="3261559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Член\Desktop\Новая папка\DSC_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4288010" cy="2840092"/>
          </a:xfrm>
          <a:prstGeom prst="round2DiagRect">
            <a:avLst>
              <a:gd name="adj1" fmla="val 16667"/>
              <a:gd name="adj2" fmla="val 4422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Дошкольный возраст является решающим периодом в формировании фундамента эмоционально-психологического здоровья , именно на этом этапе мы воспитываем у детей базу знаний и практических навыков здорового образа жизни. После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Минуток шалости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проводится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минутки тишины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(релаксация)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Член\Desktop\Новая папка\DSC_0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37944"/>
            <a:ext cx="4359106" cy="288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Член\Desktop\Новая папка\DSC_0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93653"/>
            <a:ext cx="4275323" cy="2831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538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Дошкольный возраст является решающим периодом в формировании фундамента эмоционально-психологического здоровья , именно на этом этапе мы воспитываем у детей базу знаний и практических навыков здорового образа жизни. После «Минуток шалости» проводится «минутки тишины» (релаксация). </vt:lpstr>
      <vt:lpstr>Слайд 10</vt:lpstr>
      <vt:lpstr>Слайд 11</vt:lpstr>
      <vt:lpstr>    Самообслуживание – один из первых видов труда, осваиваемых дошкольником.     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Член</dc:creator>
  <cp:lastModifiedBy>Член</cp:lastModifiedBy>
  <cp:revision>100</cp:revision>
  <dcterms:created xsi:type="dcterms:W3CDTF">2020-01-07T13:48:51Z</dcterms:created>
  <dcterms:modified xsi:type="dcterms:W3CDTF">2020-01-19T10:23:11Z</dcterms:modified>
</cp:coreProperties>
</file>