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7A92-281D-4A1E-BAB0-CC266368B4B3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AE02-50E8-4BBB-9DD4-3F82E36D1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30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7A92-281D-4A1E-BAB0-CC266368B4B3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AE02-50E8-4BBB-9DD4-3F82E36D1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8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7A92-281D-4A1E-BAB0-CC266368B4B3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AE02-50E8-4BBB-9DD4-3F82E36D1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06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7A92-281D-4A1E-BAB0-CC266368B4B3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AE02-50E8-4BBB-9DD4-3F82E36D1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97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7A92-281D-4A1E-BAB0-CC266368B4B3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AE02-50E8-4BBB-9DD4-3F82E36D1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513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7A92-281D-4A1E-BAB0-CC266368B4B3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AE02-50E8-4BBB-9DD4-3F82E36D1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05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7A92-281D-4A1E-BAB0-CC266368B4B3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AE02-50E8-4BBB-9DD4-3F82E36D1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35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7A92-281D-4A1E-BAB0-CC266368B4B3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AE02-50E8-4BBB-9DD4-3F82E36D1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94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7A92-281D-4A1E-BAB0-CC266368B4B3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AE02-50E8-4BBB-9DD4-3F82E36D1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00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7A92-281D-4A1E-BAB0-CC266368B4B3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AE02-50E8-4BBB-9DD4-3F82E36D1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54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7A92-281D-4A1E-BAB0-CC266368B4B3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AE02-50E8-4BBB-9DD4-3F82E36D1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07A92-281D-4A1E-BAB0-CC266368B4B3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AE02-50E8-4BBB-9DD4-3F82E36D1A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374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lh5.ggpht.com/pJ3TgBqp52mNNtbp2g4iPcneYiYnlhdcYzb-Vm0s8uepxS3V68M1clFH_lo-1xSNp8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3073" y="2967334"/>
            <a:ext cx="5351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 сказок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49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llustrators.ru/uploads/illustration/image/764349/main_76434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28" y="-99392"/>
            <a:ext cx="7848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7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iki.kubg.edu.ua/images/d/d5/%D0%9A%D0%BE%D0%BB%D0%BE%D0%B1%D0%BE%D0%BA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603448"/>
            <a:ext cx="8748464" cy="79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92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slide.ru/images/10/16712/96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5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b/4/104/131/104131069_large_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4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4415" y="214290"/>
            <a:ext cx="7390672" cy="3643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Дорогие ребята! </a:t>
            </a:r>
            <a:endParaRPr lang="ru-RU" sz="3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Злой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волшебник проник в нашу страну сказок и принёс нам много бед. Помогите нам пожалуйста. Он перепутал все сказки и всех сказочных героев. И мы не знаем,  как нам избавиться от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его злых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поступков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3498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uneraldirectorsinmiltonkeynes.com/pics/57787ad7a43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524" y="0"/>
            <a:ext cx="6439624" cy="6643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64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artscroll.ru/Images/2008/b/Budnik_Ekaterina/00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592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385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1.maminklub.lv/cache/24/e7/24e764ac2da1af9074e462a001d4cd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326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ndia.ru/text/80/038/images/image039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43408"/>
            <a:ext cx="5832648" cy="69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1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zherri.ru/uploads/posts/2014-02/1391844975_1335289008_skaz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72"/>
            <a:ext cx="9147028" cy="68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5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printonic.ru/uploads/images/2016/02/28/img_56d339f4bc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172400" cy="68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11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3-eu-west-1.amazonaws.com/elitsy/media/cache/91/28/91280adf93972b3783849a1a67a311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109" y="-171400"/>
            <a:ext cx="9198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81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36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Erlan</dc:creator>
  <cp:lastModifiedBy>ПК</cp:lastModifiedBy>
  <cp:revision>11</cp:revision>
  <dcterms:created xsi:type="dcterms:W3CDTF">2016-11-17T18:14:43Z</dcterms:created>
  <dcterms:modified xsi:type="dcterms:W3CDTF">2020-10-04T13:12:45Z</dcterms:modified>
</cp:coreProperties>
</file>