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19"/>
  </p:handoutMasterIdLst>
  <p:sldIdLst>
    <p:sldId id="259" r:id="rId5"/>
    <p:sldId id="258" r:id="rId6"/>
    <p:sldId id="257" r:id="rId7"/>
    <p:sldId id="260" r:id="rId8"/>
    <p:sldId id="261" r:id="rId9"/>
    <p:sldId id="263" r:id="rId10"/>
    <p:sldId id="264" r:id="rId11"/>
    <p:sldId id="269" r:id="rId12"/>
    <p:sldId id="265" r:id="rId13"/>
    <p:sldId id="266" r:id="rId14"/>
    <p:sldId id="267" r:id="rId15"/>
    <p:sldId id="270" r:id="rId16"/>
    <p:sldId id="271" r:id="rId17"/>
    <p:sldId id="26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2D0D4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3052" autoAdjust="0"/>
  </p:normalViewPr>
  <p:slideViewPr>
    <p:cSldViewPr snapToGrid="0">
      <p:cViewPr varScale="1">
        <p:scale>
          <a:sx n="73" d="100"/>
          <a:sy n="73" d="100"/>
        </p:scale>
        <p:origin x="-612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pPr/>
              <a:t>28.04.2019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887" y="4919472"/>
            <a:ext cx="780779" cy="18132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887" y="2486190"/>
            <a:ext cx="6529105" cy="33398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88" y="3148546"/>
            <a:ext cx="946995" cy="8888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4064" flipH="1">
            <a:off x="9040091" y="280346"/>
            <a:ext cx="1620000" cy="14497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922264">
            <a:off x="432872" y="866690"/>
            <a:ext cx="2281516" cy="13411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78" y="5120640"/>
            <a:ext cx="462607" cy="9102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276" y="-494119"/>
            <a:ext cx="2726006" cy="28881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520" y="785524"/>
            <a:ext cx="521596" cy="8186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66536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687916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479" y="4982080"/>
            <a:ext cx="2264474" cy="13310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18841" y="624268"/>
            <a:ext cx="1087755" cy="10191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41" y="2288674"/>
            <a:ext cx="1378875" cy="1280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546" y="160762"/>
            <a:ext cx="844933" cy="7930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45" y="1896931"/>
            <a:ext cx="413035" cy="8127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828" y="3776471"/>
            <a:ext cx="1062888" cy="13573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16117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616" y="-416425"/>
            <a:ext cx="2105596" cy="223087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744" y="105247"/>
            <a:ext cx="748195" cy="7022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28" y="1617231"/>
            <a:ext cx="590550" cy="11620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478" y="4179048"/>
            <a:ext cx="832257" cy="106285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825" y="4768561"/>
            <a:ext cx="1497976" cy="9466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101" y="5605930"/>
            <a:ext cx="1359952" cy="12633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272" y="5631447"/>
            <a:ext cx="1384005" cy="6627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12661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587" y="-347322"/>
            <a:ext cx="2348721" cy="248846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819" y="5166360"/>
            <a:ext cx="924802" cy="8680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78" y="2020246"/>
            <a:ext cx="456953" cy="8991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9951" flipH="1">
            <a:off x="205829" y="3358523"/>
            <a:ext cx="971850" cy="12086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827" y="89169"/>
            <a:ext cx="920345" cy="753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2137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399" y="169358"/>
            <a:ext cx="766227" cy="7191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37" y="5047487"/>
            <a:ext cx="495264" cy="9745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213" y="3233118"/>
            <a:ext cx="1383331" cy="1766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847" y="5688912"/>
            <a:ext cx="1750047" cy="11690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978" y="-281815"/>
            <a:ext cx="1913925" cy="20277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3104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940" y="1171075"/>
            <a:ext cx="1844592" cy="1954339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980944" y="1964368"/>
            <a:ext cx="6210373" cy="1161046"/>
          </a:xfrm>
          <a:prstGeom prst="rect">
            <a:avLst/>
          </a:prstGeom>
        </p:spPr>
        <p:txBody>
          <a:bodyPr/>
          <a:lstStyle>
            <a:lvl1pPr>
              <a:defRPr sz="5400" b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240" y="-1521677"/>
            <a:ext cx="869033" cy="8156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017" y="6858000"/>
            <a:ext cx="1143002" cy="9387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188" y="4246511"/>
            <a:ext cx="1063754" cy="10088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3276" y="247307"/>
            <a:ext cx="1005842" cy="8625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72" y="5255401"/>
            <a:ext cx="398728" cy="7845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4366661"/>
            <a:ext cx="1178004" cy="12810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1317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4944 0.03982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14" y="19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77556E-17 L 0.26823 0.75972 " pathEditMode="relative" rAng="0" ptsTypes="AA">
                                      <p:cBhvr>
                                        <p:cTn id="8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1" y="379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74127 -0.53078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" y="-265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36 0.32106 L -0.23802 -0.46945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19" y="-3953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4" presetClass="path" presetSubtype="0" accel="45143" decel="4514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C -0.06966 0.12616 -0.2306 0.11273 -0.23867 0.10695 C -0.2405 0.10533 -0.42617 0.13426 -0.50482 0.10093 C -0.58373 0.06783 -0.65964 -0.01967 -0.71185 -0.09236 C -0.76185 -0.18102 -0.79128 -0.24815 -0.81133 -0.3169 C -0.83151 -0.38588 -0.84271 -0.53379 -0.85026 -0.55416 " pathEditMode="relative" rAng="0" ptsTypes="AAAAAA">
                                      <p:cBhvr>
                                        <p:cTn id="14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13" y="-2185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0" r:id="rId2"/>
    <p:sldLayoutId id="2147483681" r:id="rId3"/>
    <p:sldLayoutId id="2147483687" r:id="rId4"/>
    <p:sldLayoutId id="2147483688" r:id="rId5"/>
    <p:sldLayoutId id="2147483689" r:id="rId6"/>
    <p:sldLayoutId id="2147483692" r:id="rId7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5.jpe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12" Type="http://schemas.openxmlformats.org/officeDocument/2006/relationships/image" Target="../media/image2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9.png"/><Relationship Id="rId5" Type="http://schemas.openxmlformats.org/officeDocument/2006/relationships/image" Target="../media/image7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15.png"/><Relationship Id="rId14" Type="http://schemas.openxmlformats.org/officeDocument/2006/relationships/image" Target="../media/image2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2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8.jpeg"/><Relationship Id="rId5" Type="http://schemas.openxmlformats.org/officeDocument/2006/relationships/image" Target="../media/image4.png"/><Relationship Id="rId10" Type="http://schemas.openxmlformats.org/officeDocument/2006/relationships/image" Target="../media/image27.jpe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33.jpe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12" Type="http://schemas.openxmlformats.org/officeDocument/2006/relationships/image" Target="../media/image3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31.jpeg"/><Relationship Id="rId5" Type="http://schemas.openxmlformats.org/officeDocument/2006/relationships/image" Target="../media/image7.png"/><Relationship Id="rId10" Type="http://schemas.openxmlformats.org/officeDocument/2006/relationships/image" Target="../media/image3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audio" Target="../media/audio1.wav"/><Relationship Id="rId12" Type="http://schemas.openxmlformats.org/officeDocument/2006/relationships/image" Target="../media/image3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35.jpeg"/><Relationship Id="rId5" Type="http://schemas.openxmlformats.org/officeDocument/2006/relationships/image" Target="../media/image19.png"/><Relationship Id="rId10" Type="http://schemas.openxmlformats.org/officeDocument/2006/relationships/image" Target="../media/image34.jpeg"/><Relationship Id="rId4" Type="http://schemas.openxmlformats.org/officeDocument/2006/relationships/image" Target="../media/image18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616" y="-416425"/>
            <a:ext cx="2105596" cy="22308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2020" y="-3242"/>
            <a:ext cx="748195" cy="7022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28" y="1617231"/>
            <a:ext cx="590550" cy="11620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478" y="4179048"/>
            <a:ext cx="832257" cy="10628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212" y="-991538"/>
            <a:ext cx="1497976" cy="9466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101" y="5605930"/>
            <a:ext cx="1359952" cy="12633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272" y="5631447"/>
            <a:ext cx="1384005" cy="662763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Введите сюда текст вопроса</a:t>
            </a:r>
            <a:endParaRPr lang="ru-RU" sz="4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Прямоугольник 13">
            <a:hlinkClick r:id="" action="ppaction://hlinkshowjump?jump=nextslide">
              <a:snd r:embed="rId10" name="chimes.wav"/>
            </a:hlinkClick>
          </p:cNvPr>
          <p:cNvSpPr/>
          <p:nvPr/>
        </p:nvSpPr>
        <p:spPr>
          <a:xfrm>
            <a:off x="6862541" y="1031437"/>
            <a:ext cx="3376800" cy="864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62541" y="2497135"/>
            <a:ext cx="3376800" cy="864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62541" y="3962833"/>
            <a:ext cx="3376800" cy="864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484" y="3369470"/>
            <a:ext cx="386141" cy="6060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36418" y="-131986"/>
            <a:ext cx="68773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ВОТ ТАК МЫ ИГРАЕМ…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51" y="1123406"/>
            <a:ext cx="4935251" cy="400157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582" y="1097279"/>
            <a:ext cx="4955473" cy="399782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994" y="2779281"/>
            <a:ext cx="4481848" cy="386137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40855100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0.50092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3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-0.43476 0.850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5" y="425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60" y="163579"/>
            <a:ext cx="5666704" cy="3792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101" y="3084654"/>
            <a:ext cx="5529329" cy="3792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97" y="3151347"/>
            <a:ext cx="5707440" cy="3843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64" y="-87346"/>
            <a:ext cx="5588927" cy="36161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680501316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01" y="0"/>
            <a:ext cx="4678846" cy="3541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78" y="172278"/>
            <a:ext cx="6938481" cy="65598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01" y="3541377"/>
            <a:ext cx="4678846" cy="3229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0545301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1" y="0"/>
            <a:ext cx="4956313" cy="3578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402" y="3240664"/>
            <a:ext cx="4761948" cy="3617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733" y="20825"/>
            <a:ext cx="4797287" cy="3219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3" y="3391930"/>
            <a:ext cx="5103043" cy="3466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472" y="1198605"/>
            <a:ext cx="4479695" cy="43866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327369279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7588" y="3462231"/>
            <a:ext cx="11090484" cy="166792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https://millionstatusov.ru/pic/statpic/18/51917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48" y="214789"/>
            <a:ext cx="11682672" cy="6347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63067444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122" y="1524000"/>
            <a:ext cx="10389704" cy="3525078"/>
          </a:xfrm>
        </p:spPr>
        <p:txBody>
          <a:bodyPr/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915780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Введите сюда текст вопроса</a:t>
            </a:r>
            <a:endParaRPr lang="ru-RU" sz="4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6862541" y="1031437"/>
            <a:ext cx="3376800" cy="864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62541" y="2497135"/>
            <a:ext cx="3376800" cy="864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62541" y="3962833"/>
            <a:ext cx="3376800" cy="864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52" y="6991855"/>
            <a:ext cx="2264474" cy="13310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99991" y="-1019175"/>
            <a:ext cx="1087755" cy="10191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41" y="2288674"/>
            <a:ext cx="1378875" cy="12809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658" y="238386"/>
            <a:ext cx="844933" cy="7930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45" y="1896931"/>
            <a:ext cx="413035" cy="8127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828" y="3776471"/>
            <a:ext cx="1062888" cy="13573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41" y="3120540"/>
            <a:ext cx="386141" cy="6060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19718" y="1"/>
            <a:ext cx="6117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Мы делаем зарядку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49" y="1031437"/>
            <a:ext cx="4321349" cy="51641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38" y="893416"/>
            <a:ext cx="5397290" cy="50620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962" y="830998"/>
            <a:ext cx="3828681" cy="366978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32606321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037 L 0.52227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6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13229 0.2854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142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 0.01527 L 0.22279 -0.28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3" y="-15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6284" y="0"/>
            <a:ext cx="9144000" cy="29106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8800" b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Родитель-</a:t>
            </a:r>
            <a:r>
              <a:rPr lang="ru-RU" sz="8800" b="1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дети</a:t>
            </a:r>
            <a:r>
              <a:rPr lang="ru-RU" sz="8800" b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 </a:t>
            </a:r>
            <a:r>
              <a:rPr lang="ru-RU" sz="8800" b="1" dirty="0" smtClean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детский сад</a:t>
            </a:r>
            <a:r>
              <a:rPr lang="ru-RU" sz="8800" b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…</a:t>
            </a:r>
            <a:endParaRPr lang="ru-RU" sz="88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97190" y="5311588"/>
            <a:ext cx="5070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Подготовила воспитатель Абдурагимова З.И.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08021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587" y="-347322"/>
            <a:ext cx="2348721" cy="2488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7265" y="5200321"/>
            <a:ext cx="924802" cy="868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78" y="2020246"/>
            <a:ext cx="456953" cy="8991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9951" flipH="1">
            <a:off x="205829" y="3358523"/>
            <a:ext cx="971850" cy="12086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0427" y="0"/>
            <a:ext cx="920345" cy="753900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Введите сюда текст вопроса</a:t>
            </a:r>
            <a:endParaRPr lang="ru-RU" sz="4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Прямоугольник 11">
            <a:hlinkClick r:id="" action="ppaction://hlinkshowjump?jump=nextslide">
              <a:snd r:embed="rId8" name="chimes.wav"/>
            </a:hlinkClick>
          </p:cNvPr>
          <p:cNvSpPr/>
          <p:nvPr/>
        </p:nvSpPr>
        <p:spPr>
          <a:xfrm>
            <a:off x="6862541" y="1031437"/>
            <a:ext cx="3376800" cy="864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62541" y="2497135"/>
            <a:ext cx="3376800" cy="864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62541" y="3962833"/>
            <a:ext cx="3376800" cy="864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37" y="2725343"/>
            <a:ext cx="386141" cy="60602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9273"/>
            <a:ext cx="5143500" cy="45986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73" y="-40003"/>
            <a:ext cx="4715347" cy="45986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826" y="2966876"/>
            <a:ext cx="5135115" cy="437408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793" y="-20961"/>
            <a:ext cx="4963207" cy="47136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1914394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29 -0.00532 L -0.53555 0.00648 " pathEditMode="relative" rAng="0" ptsTypes="AA">
                                      <p:cBhvr>
                                        <p:cTn id="6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5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0.3599 -0.005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-13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37" y="5047487"/>
            <a:ext cx="495264" cy="9745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365" y="3306270"/>
            <a:ext cx="1383331" cy="17666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154" y="5677896"/>
            <a:ext cx="1766534" cy="11801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978" y="-281815"/>
            <a:ext cx="1913925" cy="2027797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Введите сюда текст вопроса</a:t>
            </a:r>
            <a:endParaRPr lang="ru-RU" sz="4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Прямоугольник 11">
            <a:hlinkClick r:id="" action="ppaction://hlinkshowjump?jump=nextslide">
              <a:snd r:embed="rId7" name="chimes.wav"/>
            </a:hlinkClick>
          </p:cNvPr>
          <p:cNvSpPr/>
          <p:nvPr/>
        </p:nvSpPr>
        <p:spPr>
          <a:xfrm>
            <a:off x="6862541" y="1031437"/>
            <a:ext cx="3376800" cy="864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62541" y="2497135"/>
            <a:ext cx="3376800" cy="864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62541" y="3962833"/>
            <a:ext cx="3376800" cy="864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141" y="2314576"/>
            <a:ext cx="471359" cy="7397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7677" y="12905"/>
            <a:ext cx="766227" cy="7191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65171" y="-35360"/>
            <a:ext cx="56667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Мы за здоровый образ жизни!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7" y="1331514"/>
            <a:ext cx="4719705" cy="44421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130" y="1339403"/>
            <a:ext cx="4928566" cy="44342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542" y="1412308"/>
            <a:ext cx="4721962" cy="559543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390556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0.20046 L 0.45338 0.01782 " pathEditMode="relative" rAng="0" ptsTypes="AA">
                                      <p:cBhvr>
                                        <p:cTn id="6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20" y="-91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07" y="0"/>
            <a:ext cx="6453808" cy="3711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198" y="91961"/>
            <a:ext cx="5249775" cy="6689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07" y="3679652"/>
            <a:ext cx="6453808" cy="3322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16422168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25" y="256405"/>
            <a:ext cx="5779514" cy="43732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296" y="256405"/>
            <a:ext cx="5406885" cy="42990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514" y="2895126"/>
            <a:ext cx="4886624" cy="386341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767894390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0" y="21869"/>
            <a:ext cx="6045762" cy="3805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429" y="3750603"/>
            <a:ext cx="5583859" cy="3107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30" y="3827304"/>
            <a:ext cx="5857292" cy="3030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368" y="21869"/>
            <a:ext cx="5629983" cy="3599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72" y="3355231"/>
            <a:ext cx="3777601" cy="28332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7345994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996225" y="90152"/>
            <a:ext cx="8318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Каждый день-как праздник!!!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48" y="921149"/>
            <a:ext cx="5891636" cy="3844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884" y="921149"/>
            <a:ext cx="5737090" cy="3844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513" y="3797552"/>
            <a:ext cx="5267460" cy="3136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856722122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AD300A45-241B-484A-8AB7-E4E106A9140C}" vid="{035C38CC-2C83-46D0-869F-FABCD5E447C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0AAC4FE-6AA2-4812-A805-2E0A445923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DA39ED-743A-42D6-9416-1284B80FBA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A3FA65F-4361-4E04-8BDA-4F8256B2EBC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на тему Природа и мир вокруг нас с птичками</Template>
  <TotalTime>0</TotalTime>
  <Words>71</Words>
  <Application>Microsoft Office PowerPoint</Application>
  <PresentationFormat>Произвольный</PresentationFormat>
  <Paragraphs>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Тема1</vt:lpstr>
      <vt:lpstr>Введите сюда текст вопроса</vt:lpstr>
      <vt:lpstr>Введите сюда текст вопроса</vt:lpstr>
      <vt:lpstr>Родитель-дети- детский сад…</vt:lpstr>
      <vt:lpstr>Введите сюда текст вопроса</vt:lpstr>
      <vt:lpstr>Введите сюда текст вопроса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2018-04-05T09:36:22Z</dcterms:created>
  <dcterms:modified xsi:type="dcterms:W3CDTF">2019-04-28T14:01:21Z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