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5" r:id="rId4"/>
    <p:sldId id="266" r:id="rId5"/>
    <p:sldId id="267" r:id="rId6"/>
    <p:sldId id="257" r:id="rId7"/>
    <p:sldId id="258" r:id="rId8"/>
    <p:sldId id="259" r:id="rId9"/>
    <p:sldId id="263" r:id="rId10"/>
    <p:sldId id="264" r:id="rId11"/>
    <p:sldId id="268" r:id="rId12"/>
    <p:sldId id="275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6699"/>
    <a:srgbClr val="FFFF99"/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>
        <p:scale>
          <a:sx n="90" d="100"/>
          <a:sy n="90" d="100"/>
        </p:scale>
        <p:origin x="-14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2DA64-4F51-4779-95C8-A1138F8AAEE6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0E4527F-258E-4421-9C40-30AC04327DAE}">
      <dgm:prSet phldrT="[Текст]"/>
      <dgm:spPr/>
      <dgm:t>
        <a:bodyPr/>
        <a:lstStyle/>
        <a:p>
          <a:r>
            <a:rPr lang="ru-RU" dirty="0" smtClean="0"/>
            <a:t>Принцип свободы выбора</a:t>
          </a:r>
          <a:endParaRPr lang="ru-RU" dirty="0"/>
        </a:p>
      </dgm:t>
    </dgm:pt>
    <dgm:pt modelId="{E4DD18E9-B039-4490-808D-945B16FBCC6F}" type="parTrans" cxnId="{09BD8A52-A63A-4E2C-B889-C8C6F7FDA22B}">
      <dgm:prSet/>
      <dgm:spPr/>
      <dgm:t>
        <a:bodyPr/>
        <a:lstStyle/>
        <a:p>
          <a:endParaRPr lang="ru-RU"/>
        </a:p>
      </dgm:t>
    </dgm:pt>
    <dgm:pt modelId="{E2D5C8F7-5F60-476C-8E44-EFB5EB41A18F}" type="sibTrans" cxnId="{09BD8A52-A63A-4E2C-B889-C8C6F7FDA22B}">
      <dgm:prSet/>
      <dgm:spPr/>
      <dgm:t>
        <a:bodyPr/>
        <a:lstStyle/>
        <a:p>
          <a:endParaRPr lang="ru-RU"/>
        </a:p>
      </dgm:t>
    </dgm:pt>
    <dgm:pt modelId="{DB5F6648-D8B1-4FC8-9AA2-45B25EFD9B69}">
      <dgm:prSet phldrT="[Текст]"/>
      <dgm:spPr/>
      <dgm:t>
        <a:bodyPr/>
        <a:lstStyle/>
        <a:p>
          <a:r>
            <a:rPr lang="ru-RU" dirty="0" smtClean="0"/>
            <a:t>Принцип открытости</a:t>
          </a:r>
          <a:endParaRPr lang="ru-RU" dirty="0"/>
        </a:p>
      </dgm:t>
    </dgm:pt>
    <dgm:pt modelId="{B20DA1A9-68AB-4FDB-B59E-6D4A0805EEA6}" type="parTrans" cxnId="{E7A55178-8923-410C-A0AF-FC27DA31BC3F}">
      <dgm:prSet/>
      <dgm:spPr/>
      <dgm:t>
        <a:bodyPr/>
        <a:lstStyle/>
        <a:p>
          <a:endParaRPr lang="ru-RU"/>
        </a:p>
      </dgm:t>
    </dgm:pt>
    <dgm:pt modelId="{EE6CB123-8096-4115-8C44-2F9C1BE2362D}" type="sibTrans" cxnId="{E7A55178-8923-410C-A0AF-FC27DA31BC3F}">
      <dgm:prSet/>
      <dgm:spPr/>
      <dgm:t>
        <a:bodyPr/>
        <a:lstStyle/>
        <a:p>
          <a:endParaRPr lang="ru-RU"/>
        </a:p>
      </dgm:t>
    </dgm:pt>
    <dgm:pt modelId="{7263589C-7340-4CE3-906A-ADA30DB6EB84}">
      <dgm:prSet phldrT="[Текст]"/>
      <dgm:spPr/>
      <dgm:t>
        <a:bodyPr/>
        <a:lstStyle/>
        <a:p>
          <a:r>
            <a:rPr lang="ru-RU" dirty="0" smtClean="0"/>
            <a:t>Принцип деятельности</a:t>
          </a:r>
          <a:endParaRPr lang="ru-RU" dirty="0"/>
        </a:p>
      </dgm:t>
    </dgm:pt>
    <dgm:pt modelId="{4ED06B8F-1B4C-4053-9121-6B91F7AB788A}" type="parTrans" cxnId="{523808AE-04F1-489A-A5AA-D62AC4B4D2A9}">
      <dgm:prSet/>
      <dgm:spPr/>
      <dgm:t>
        <a:bodyPr/>
        <a:lstStyle/>
        <a:p>
          <a:endParaRPr lang="ru-RU"/>
        </a:p>
      </dgm:t>
    </dgm:pt>
    <dgm:pt modelId="{69F350A6-6DAE-41F7-8CAB-624868018EB2}" type="sibTrans" cxnId="{523808AE-04F1-489A-A5AA-D62AC4B4D2A9}">
      <dgm:prSet/>
      <dgm:spPr/>
      <dgm:t>
        <a:bodyPr/>
        <a:lstStyle/>
        <a:p>
          <a:endParaRPr lang="ru-RU"/>
        </a:p>
      </dgm:t>
    </dgm:pt>
    <dgm:pt modelId="{EFAC76E9-E894-4FA0-A655-25685A2D764C}">
      <dgm:prSet phldrT="[Текст]"/>
      <dgm:spPr/>
      <dgm:t>
        <a:bodyPr/>
        <a:lstStyle/>
        <a:p>
          <a:r>
            <a:rPr lang="ru-RU" dirty="0" smtClean="0"/>
            <a:t>Принцип обратной связи</a:t>
          </a:r>
          <a:endParaRPr lang="ru-RU" dirty="0"/>
        </a:p>
      </dgm:t>
    </dgm:pt>
    <dgm:pt modelId="{9D289A0F-D120-4DB0-B111-6A1EA5944B18}" type="parTrans" cxnId="{AFA2806A-175B-423A-9FE4-93CBCFB6B698}">
      <dgm:prSet/>
      <dgm:spPr/>
      <dgm:t>
        <a:bodyPr/>
        <a:lstStyle/>
        <a:p>
          <a:endParaRPr lang="ru-RU"/>
        </a:p>
      </dgm:t>
    </dgm:pt>
    <dgm:pt modelId="{64C381D8-AC6D-4520-8278-8D2E93FC0D2C}" type="sibTrans" cxnId="{AFA2806A-175B-423A-9FE4-93CBCFB6B698}">
      <dgm:prSet/>
      <dgm:spPr/>
      <dgm:t>
        <a:bodyPr/>
        <a:lstStyle/>
        <a:p>
          <a:endParaRPr lang="ru-RU"/>
        </a:p>
      </dgm:t>
    </dgm:pt>
    <dgm:pt modelId="{5698E869-D5CA-45F3-83ED-86C78DDC1746}">
      <dgm:prSet phldrT="[Текст]"/>
      <dgm:spPr/>
      <dgm:t>
        <a:bodyPr/>
        <a:lstStyle/>
        <a:p>
          <a:r>
            <a:rPr lang="ru-RU" dirty="0" smtClean="0"/>
            <a:t>Принцип интеграции</a:t>
          </a:r>
          <a:endParaRPr lang="ru-RU" dirty="0"/>
        </a:p>
      </dgm:t>
    </dgm:pt>
    <dgm:pt modelId="{B97C49D4-3D70-4D66-A1BE-2185332578FD}" type="parTrans" cxnId="{F1CA0C8C-DDF9-42CA-919B-AE647D21A945}">
      <dgm:prSet/>
      <dgm:spPr/>
      <dgm:t>
        <a:bodyPr/>
        <a:lstStyle/>
        <a:p>
          <a:endParaRPr lang="ru-RU"/>
        </a:p>
      </dgm:t>
    </dgm:pt>
    <dgm:pt modelId="{294021A3-120A-4A78-B8FD-7869F0022BBB}" type="sibTrans" cxnId="{F1CA0C8C-DDF9-42CA-919B-AE647D21A945}">
      <dgm:prSet/>
      <dgm:spPr/>
      <dgm:t>
        <a:bodyPr/>
        <a:lstStyle/>
        <a:p>
          <a:endParaRPr lang="ru-RU"/>
        </a:p>
      </dgm:t>
    </dgm:pt>
    <dgm:pt modelId="{090D814D-BDD0-4A7E-A948-AC86E2812EAB}">
      <dgm:prSet phldrT="[Текст]"/>
      <dgm:spPr/>
      <dgm:t>
        <a:bodyPr/>
        <a:lstStyle/>
        <a:p>
          <a:r>
            <a:rPr lang="ru-RU" dirty="0" smtClean="0"/>
            <a:t>Принцип личностной ориентации</a:t>
          </a:r>
          <a:endParaRPr lang="ru-RU" dirty="0"/>
        </a:p>
      </dgm:t>
    </dgm:pt>
    <dgm:pt modelId="{20366DB2-700E-419F-89A4-11F7B6B63489}" type="parTrans" cxnId="{1F758F92-ADCC-4071-8AEB-6521C9AB6C3A}">
      <dgm:prSet/>
      <dgm:spPr/>
      <dgm:t>
        <a:bodyPr/>
        <a:lstStyle/>
        <a:p>
          <a:endParaRPr lang="ru-RU"/>
        </a:p>
      </dgm:t>
    </dgm:pt>
    <dgm:pt modelId="{5D7F9BC2-37A2-4C5C-8E4D-8228744B829E}" type="sibTrans" cxnId="{1F758F92-ADCC-4071-8AEB-6521C9AB6C3A}">
      <dgm:prSet/>
      <dgm:spPr/>
      <dgm:t>
        <a:bodyPr/>
        <a:lstStyle/>
        <a:p>
          <a:endParaRPr lang="ru-RU"/>
        </a:p>
      </dgm:t>
    </dgm:pt>
    <dgm:pt modelId="{14FB4C20-F767-4144-9FA3-BF2E8733B615}" type="pres">
      <dgm:prSet presAssocID="{CD82DA64-4F51-4779-95C8-A1138F8AAE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4AA9C4-506E-46CF-93F9-E5D9640418E0}" type="pres">
      <dgm:prSet presAssocID="{70E4527F-258E-4421-9C40-30AC04327DAE}" presName="parentLin" presStyleCnt="0"/>
      <dgm:spPr/>
    </dgm:pt>
    <dgm:pt modelId="{12E09B78-6113-4AF4-87E3-070D22C4065E}" type="pres">
      <dgm:prSet presAssocID="{70E4527F-258E-4421-9C40-30AC04327DA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24DCD3D-D028-49F0-A743-0C1DC066385D}" type="pres">
      <dgm:prSet presAssocID="{70E4527F-258E-4421-9C40-30AC04327DA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FCC25-4019-4C5B-A379-5A8F3B93228C}" type="pres">
      <dgm:prSet presAssocID="{70E4527F-258E-4421-9C40-30AC04327DAE}" presName="negativeSpace" presStyleCnt="0"/>
      <dgm:spPr/>
    </dgm:pt>
    <dgm:pt modelId="{D65FF0F9-8828-464E-992D-852E9943C573}" type="pres">
      <dgm:prSet presAssocID="{70E4527F-258E-4421-9C40-30AC04327DAE}" presName="childText" presStyleLbl="conFgAcc1" presStyleIdx="0" presStyleCnt="6">
        <dgm:presLayoutVars>
          <dgm:bulletEnabled val="1"/>
        </dgm:presLayoutVars>
      </dgm:prSet>
      <dgm:spPr/>
    </dgm:pt>
    <dgm:pt modelId="{59F6CC99-3073-4692-BB61-6FF25F287929}" type="pres">
      <dgm:prSet presAssocID="{E2D5C8F7-5F60-476C-8E44-EFB5EB41A18F}" presName="spaceBetweenRectangles" presStyleCnt="0"/>
      <dgm:spPr/>
    </dgm:pt>
    <dgm:pt modelId="{08816C31-1442-4CC1-AA19-80305931F78F}" type="pres">
      <dgm:prSet presAssocID="{DB5F6648-D8B1-4FC8-9AA2-45B25EFD9B69}" presName="parentLin" presStyleCnt="0"/>
      <dgm:spPr/>
    </dgm:pt>
    <dgm:pt modelId="{28D33472-BCD9-4BAE-B442-4107D0305C4A}" type="pres">
      <dgm:prSet presAssocID="{DB5F6648-D8B1-4FC8-9AA2-45B25EFD9B6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2221C9B-145A-4BED-AB60-635104CC4D6A}" type="pres">
      <dgm:prSet presAssocID="{DB5F6648-D8B1-4FC8-9AA2-45B25EFD9B6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F27FA-3213-4336-8DC1-9ABE0359D7D6}" type="pres">
      <dgm:prSet presAssocID="{DB5F6648-D8B1-4FC8-9AA2-45B25EFD9B69}" presName="negativeSpace" presStyleCnt="0"/>
      <dgm:spPr/>
    </dgm:pt>
    <dgm:pt modelId="{6D928D19-C0CA-4F9A-A962-1D07CBF26342}" type="pres">
      <dgm:prSet presAssocID="{DB5F6648-D8B1-4FC8-9AA2-45B25EFD9B69}" presName="childText" presStyleLbl="conFgAcc1" presStyleIdx="1" presStyleCnt="6" custLinFactY="-1182" custLinFactNeighborX="-885" custLinFactNeighborY="-100000">
        <dgm:presLayoutVars>
          <dgm:bulletEnabled val="1"/>
        </dgm:presLayoutVars>
      </dgm:prSet>
      <dgm:spPr/>
    </dgm:pt>
    <dgm:pt modelId="{96425940-E18B-4738-B065-1C05D146C7BD}" type="pres">
      <dgm:prSet presAssocID="{EE6CB123-8096-4115-8C44-2F9C1BE2362D}" presName="spaceBetweenRectangles" presStyleCnt="0"/>
      <dgm:spPr/>
    </dgm:pt>
    <dgm:pt modelId="{65FE7745-86AB-474C-852E-9BA2158747CC}" type="pres">
      <dgm:prSet presAssocID="{7263589C-7340-4CE3-906A-ADA30DB6EB84}" presName="parentLin" presStyleCnt="0"/>
      <dgm:spPr/>
    </dgm:pt>
    <dgm:pt modelId="{47887481-7F69-4884-BF95-48A6172BEB20}" type="pres">
      <dgm:prSet presAssocID="{7263589C-7340-4CE3-906A-ADA30DB6EB8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16300113-1722-49EE-B09F-CD703E9227F9}" type="pres">
      <dgm:prSet presAssocID="{7263589C-7340-4CE3-906A-ADA30DB6EB8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16394-B3FB-4BD9-9792-F5FB77B57800}" type="pres">
      <dgm:prSet presAssocID="{7263589C-7340-4CE3-906A-ADA30DB6EB84}" presName="negativeSpace" presStyleCnt="0"/>
      <dgm:spPr/>
    </dgm:pt>
    <dgm:pt modelId="{87DD5822-43E9-49BE-81B5-38360CCF2672}" type="pres">
      <dgm:prSet presAssocID="{7263589C-7340-4CE3-906A-ADA30DB6EB84}" presName="childText" presStyleLbl="conFgAcc1" presStyleIdx="2" presStyleCnt="6">
        <dgm:presLayoutVars>
          <dgm:bulletEnabled val="1"/>
        </dgm:presLayoutVars>
      </dgm:prSet>
      <dgm:spPr/>
    </dgm:pt>
    <dgm:pt modelId="{07B29B8A-BA64-49D7-8D76-E8440D89A962}" type="pres">
      <dgm:prSet presAssocID="{69F350A6-6DAE-41F7-8CAB-624868018EB2}" presName="spaceBetweenRectangles" presStyleCnt="0"/>
      <dgm:spPr/>
    </dgm:pt>
    <dgm:pt modelId="{4171F90D-10A6-4FC3-BAD1-81A40952AC30}" type="pres">
      <dgm:prSet presAssocID="{EFAC76E9-E894-4FA0-A655-25685A2D764C}" presName="parentLin" presStyleCnt="0"/>
      <dgm:spPr/>
    </dgm:pt>
    <dgm:pt modelId="{78805BAF-0964-4A23-AA70-6F95DF22DFD8}" type="pres">
      <dgm:prSet presAssocID="{EFAC76E9-E894-4FA0-A655-25685A2D764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57A2758-8E5E-47B3-9971-C624CD24F3C3}" type="pres">
      <dgm:prSet presAssocID="{EFAC76E9-E894-4FA0-A655-25685A2D764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2E2D-8E9B-4FDA-A064-DC2E896DC9EB}" type="pres">
      <dgm:prSet presAssocID="{EFAC76E9-E894-4FA0-A655-25685A2D764C}" presName="negativeSpace" presStyleCnt="0"/>
      <dgm:spPr/>
    </dgm:pt>
    <dgm:pt modelId="{2583D1D8-F9C5-4BB5-8140-2EEDB50E152C}" type="pres">
      <dgm:prSet presAssocID="{EFAC76E9-E894-4FA0-A655-25685A2D764C}" presName="childText" presStyleLbl="conFgAcc1" presStyleIdx="3" presStyleCnt="6">
        <dgm:presLayoutVars>
          <dgm:bulletEnabled val="1"/>
        </dgm:presLayoutVars>
      </dgm:prSet>
      <dgm:spPr/>
    </dgm:pt>
    <dgm:pt modelId="{2B6720F1-F820-46C1-8A48-387E221C8AE6}" type="pres">
      <dgm:prSet presAssocID="{64C381D8-AC6D-4520-8278-8D2E93FC0D2C}" presName="spaceBetweenRectangles" presStyleCnt="0"/>
      <dgm:spPr/>
    </dgm:pt>
    <dgm:pt modelId="{55778756-5880-48A0-B922-4C6610FB1234}" type="pres">
      <dgm:prSet presAssocID="{5698E869-D5CA-45F3-83ED-86C78DDC1746}" presName="parentLin" presStyleCnt="0"/>
      <dgm:spPr/>
    </dgm:pt>
    <dgm:pt modelId="{C8F9432D-0BC1-48B5-8DCC-3DC7C17CE086}" type="pres">
      <dgm:prSet presAssocID="{5698E869-D5CA-45F3-83ED-86C78DDC174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E6642E5A-061C-49BC-856A-6ACB11F49B0D}" type="pres">
      <dgm:prSet presAssocID="{5698E869-D5CA-45F3-83ED-86C78DDC174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8FF29-27D2-48C1-96AF-A9415836FE17}" type="pres">
      <dgm:prSet presAssocID="{5698E869-D5CA-45F3-83ED-86C78DDC1746}" presName="negativeSpace" presStyleCnt="0"/>
      <dgm:spPr/>
    </dgm:pt>
    <dgm:pt modelId="{D3EB3F0A-E087-4071-BB8D-28B76F0D068D}" type="pres">
      <dgm:prSet presAssocID="{5698E869-D5CA-45F3-83ED-86C78DDC1746}" presName="childText" presStyleLbl="conFgAcc1" presStyleIdx="4" presStyleCnt="6">
        <dgm:presLayoutVars>
          <dgm:bulletEnabled val="1"/>
        </dgm:presLayoutVars>
      </dgm:prSet>
      <dgm:spPr/>
    </dgm:pt>
    <dgm:pt modelId="{53D80B47-DA6D-4B39-964C-5835E8399C3F}" type="pres">
      <dgm:prSet presAssocID="{294021A3-120A-4A78-B8FD-7869F0022BBB}" presName="spaceBetweenRectangles" presStyleCnt="0"/>
      <dgm:spPr/>
    </dgm:pt>
    <dgm:pt modelId="{3119E107-DDED-46F0-B656-81F88C97A4A2}" type="pres">
      <dgm:prSet presAssocID="{090D814D-BDD0-4A7E-A948-AC86E2812EAB}" presName="parentLin" presStyleCnt="0"/>
      <dgm:spPr/>
    </dgm:pt>
    <dgm:pt modelId="{283F7BBA-D1D9-4D9C-893B-4BA339C4DB3D}" type="pres">
      <dgm:prSet presAssocID="{090D814D-BDD0-4A7E-A948-AC86E2812EA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164B88F-4671-464A-8DC1-1A0981086F5C}" type="pres">
      <dgm:prSet presAssocID="{090D814D-BDD0-4A7E-A948-AC86E2812EA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99AB2-C074-48AA-A04D-086DB2FCCCEF}" type="pres">
      <dgm:prSet presAssocID="{090D814D-BDD0-4A7E-A948-AC86E2812EAB}" presName="negativeSpace" presStyleCnt="0"/>
      <dgm:spPr/>
    </dgm:pt>
    <dgm:pt modelId="{206C032A-8E95-46D7-9121-1CD91161345D}" type="pres">
      <dgm:prSet presAssocID="{090D814D-BDD0-4A7E-A948-AC86E2812EA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E5E84DC-6AC8-42E4-9242-2645247B2053}" type="presOf" srcId="{DB5F6648-D8B1-4FC8-9AA2-45B25EFD9B69}" destId="{28D33472-BCD9-4BAE-B442-4107D0305C4A}" srcOrd="0" destOrd="0" presId="urn:microsoft.com/office/officeart/2005/8/layout/list1"/>
    <dgm:cxn modelId="{911D6A5C-7C85-41B2-81E2-09B60DDB44CF}" type="presOf" srcId="{090D814D-BDD0-4A7E-A948-AC86E2812EAB}" destId="{1164B88F-4671-464A-8DC1-1A0981086F5C}" srcOrd="1" destOrd="0" presId="urn:microsoft.com/office/officeart/2005/8/layout/list1"/>
    <dgm:cxn modelId="{E7A55178-8923-410C-A0AF-FC27DA31BC3F}" srcId="{CD82DA64-4F51-4779-95C8-A1138F8AAEE6}" destId="{DB5F6648-D8B1-4FC8-9AA2-45B25EFD9B69}" srcOrd="1" destOrd="0" parTransId="{B20DA1A9-68AB-4FDB-B59E-6D4A0805EEA6}" sibTransId="{EE6CB123-8096-4115-8C44-2F9C1BE2362D}"/>
    <dgm:cxn modelId="{D14925E2-3A29-4292-B421-BB3F5D72F316}" type="presOf" srcId="{5698E869-D5CA-45F3-83ED-86C78DDC1746}" destId="{E6642E5A-061C-49BC-856A-6ACB11F49B0D}" srcOrd="1" destOrd="0" presId="urn:microsoft.com/office/officeart/2005/8/layout/list1"/>
    <dgm:cxn modelId="{F38BC788-83B1-4924-AB57-8C86C57D5CC9}" type="presOf" srcId="{7263589C-7340-4CE3-906A-ADA30DB6EB84}" destId="{16300113-1722-49EE-B09F-CD703E9227F9}" srcOrd="1" destOrd="0" presId="urn:microsoft.com/office/officeart/2005/8/layout/list1"/>
    <dgm:cxn modelId="{AFA2806A-175B-423A-9FE4-93CBCFB6B698}" srcId="{CD82DA64-4F51-4779-95C8-A1138F8AAEE6}" destId="{EFAC76E9-E894-4FA0-A655-25685A2D764C}" srcOrd="3" destOrd="0" parTransId="{9D289A0F-D120-4DB0-B111-6A1EA5944B18}" sibTransId="{64C381D8-AC6D-4520-8278-8D2E93FC0D2C}"/>
    <dgm:cxn modelId="{78238BDC-DD47-4834-ABFA-0692C48B5A12}" type="presOf" srcId="{EFAC76E9-E894-4FA0-A655-25685A2D764C}" destId="{78805BAF-0964-4A23-AA70-6F95DF22DFD8}" srcOrd="0" destOrd="0" presId="urn:microsoft.com/office/officeart/2005/8/layout/list1"/>
    <dgm:cxn modelId="{DC2C34AD-316F-48C2-8A5A-6D57DC6C952F}" type="presOf" srcId="{EFAC76E9-E894-4FA0-A655-25685A2D764C}" destId="{D57A2758-8E5E-47B3-9971-C624CD24F3C3}" srcOrd="1" destOrd="0" presId="urn:microsoft.com/office/officeart/2005/8/layout/list1"/>
    <dgm:cxn modelId="{C22B2E0C-2430-4F76-B9A2-FC9679E7F156}" type="presOf" srcId="{5698E869-D5CA-45F3-83ED-86C78DDC1746}" destId="{C8F9432D-0BC1-48B5-8DCC-3DC7C17CE086}" srcOrd="0" destOrd="0" presId="urn:microsoft.com/office/officeart/2005/8/layout/list1"/>
    <dgm:cxn modelId="{2C10F5A8-340D-4C0B-A9FF-ED6E5C3CBE8A}" type="presOf" srcId="{70E4527F-258E-4421-9C40-30AC04327DAE}" destId="{524DCD3D-D028-49F0-A743-0C1DC066385D}" srcOrd="1" destOrd="0" presId="urn:microsoft.com/office/officeart/2005/8/layout/list1"/>
    <dgm:cxn modelId="{1F758F92-ADCC-4071-8AEB-6521C9AB6C3A}" srcId="{CD82DA64-4F51-4779-95C8-A1138F8AAEE6}" destId="{090D814D-BDD0-4A7E-A948-AC86E2812EAB}" srcOrd="5" destOrd="0" parTransId="{20366DB2-700E-419F-89A4-11F7B6B63489}" sibTransId="{5D7F9BC2-37A2-4C5C-8E4D-8228744B829E}"/>
    <dgm:cxn modelId="{A2DC955F-1116-4B75-8116-FE662002C355}" type="presOf" srcId="{7263589C-7340-4CE3-906A-ADA30DB6EB84}" destId="{47887481-7F69-4884-BF95-48A6172BEB20}" srcOrd="0" destOrd="0" presId="urn:microsoft.com/office/officeart/2005/8/layout/list1"/>
    <dgm:cxn modelId="{688219C2-DB6B-4E74-AE51-A4ADE5864503}" type="presOf" srcId="{DB5F6648-D8B1-4FC8-9AA2-45B25EFD9B69}" destId="{72221C9B-145A-4BED-AB60-635104CC4D6A}" srcOrd="1" destOrd="0" presId="urn:microsoft.com/office/officeart/2005/8/layout/list1"/>
    <dgm:cxn modelId="{30DF6721-8BDC-43BF-92D7-903215ECDBD1}" type="presOf" srcId="{090D814D-BDD0-4A7E-A948-AC86E2812EAB}" destId="{283F7BBA-D1D9-4D9C-893B-4BA339C4DB3D}" srcOrd="0" destOrd="0" presId="urn:microsoft.com/office/officeart/2005/8/layout/list1"/>
    <dgm:cxn modelId="{09BD8A52-A63A-4E2C-B889-C8C6F7FDA22B}" srcId="{CD82DA64-4F51-4779-95C8-A1138F8AAEE6}" destId="{70E4527F-258E-4421-9C40-30AC04327DAE}" srcOrd="0" destOrd="0" parTransId="{E4DD18E9-B039-4490-808D-945B16FBCC6F}" sibTransId="{E2D5C8F7-5F60-476C-8E44-EFB5EB41A18F}"/>
    <dgm:cxn modelId="{D688B00E-BCF8-4DFF-A194-14C4DDA658E5}" type="presOf" srcId="{70E4527F-258E-4421-9C40-30AC04327DAE}" destId="{12E09B78-6113-4AF4-87E3-070D22C4065E}" srcOrd="0" destOrd="0" presId="urn:microsoft.com/office/officeart/2005/8/layout/list1"/>
    <dgm:cxn modelId="{F1CA0C8C-DDF9-42CA-919B-AE647D21A945}" srcId="{CD82DA64-4F51-4779-95C8-A1138F8AAEE6}" destId="{5698E869-D5CA-45F3-83ED-86C78DDC1746}" srcOrd="4" destOrd="0" parTransId="{B97C49D4-3D70-4D66-A1BE-2185332578FD}" sibTransId="{294021A3-120A-4A78-B8FD-7869F0022BBB}"/>
    <dgm:cxn modelId="{523808AE-04F1-489A-A5AA-D62AC4B4D2A9}" srcId="{CD82DA64-4F51-4779-95C8-A1138F8AAEE6}" destId="{7263589C-7340-4CE3-906A-ADA30DB6EB84}" srcOrd="2" destOrd="0" parTransId="{4ED06B8F-1B4C-4053-9121-6B91F7AB788A}" sibTransId="{69F350A6-6DAE-41F7-8CAB-624868018EB2}"/>
    <dgm:cxn modelId="{1E25DD54-23F6-4064-ADB7-FACE2C9B542C}" type="presOf" srcId="{CD82DA64-4F51-4779-95C8-A1138F8AAEE6}" destId="{14FB4C20-F767-4144-9FA3-BF2E8733B615}" srcOrd="0" destOrd="0" presId="urn:microsoft.com/office/officeart/2005/8/layout/list1"/>
    <dgm:cxn modelId="{9902C1A3-7589-4416-A771-794817C687B0}" type="presParOf" srcId="{14FB4C20-F767-4144-9FA3-BF2E8733B615}" destId="{EC4AA9C4-506E-46CF-93F9-E5D9640418E0}" srcOrd="0" destOrd="0" presId="urn:microsoft.com/office/officeart/2005/8/layout/list1"/>
    <dgm:cxn modelId="{FA086A47-DB2A-40FD-AF95-DDFD48EBFD36}" type="presParOf" srcId="{EC4AA9C4-506E-46CF-93F9-E5D9640418E0}" destId="{12E09B78-6113-4AF4-87E3-070D22C4065E}" srcOrd="0" destOrd="0" presId="urn:microsoft.com/office/officeart/2005/8/layout/list1"/>
    <dgm:cxn modelId="{EE084BE3-B079-4226-AA1E-C32A707250F7}" type="presParOf" srcId="{EC4AA9C4-506E-46CF-93F9-E5D9640418E0}" destId="{524DCD3D-D028-49F0-A743-0C1DC066385D}" srcOrd="1" destOrd="0" presId="urn:microsoft.com/office/officeart/2005/8/layout/list1"/>
    <dgm:cxn modelId="{949A97F2-0ADA-4562-934F-6846D0D1D1FA}" type="presParOf" srcId="{14FB4C20-F767-4144-9FA3-BF2E8733B615}" destId="{CFAFCC25-4019-4C5B-A379-5A8F3B93228C}" srcOrd="1" destOrd="0" presId="urn:microsoft.com/office/officeart/2005/8/layout/list1"/>
    <dgm:cxn modelId="{AE190B62-DA01-4278-81F3-D3A5B9032243}" type="presParOf" srcId="{14FB4C20-F767-4144-9FA3-BF2E8733B615}" destId="{D65FF0F9-8828-464E-992D-852E9943C573}" srcOrd="2" destOrd="0" presId="urn:microsoft.com/office/officeart/2005/8/layout/list1"/>
    <dgm:cxn modelId="{BB9B3942-EDAF-4F92-BAAC-A18E0505093E}" type="presParOf" srcId="{14FB4C20-F767-4144-9FA3-BF2E8733B615}" destId="{59F6CC99-3073-4692-BB61-6FF25F287929}" srcOrd="3" destOrd="0" presId="urn:microsoft.com/office/officeart/2005/8/layout/list1"/>
    <dgm:cxn modelId="{F0E87BFB-B516-40FB-972E-000B2CA2419E}" type="presParOf" srcId="{14FB4C20-F767-4144-9FA3-BF2E8733B615}" destId="{08816C31-1442-4CC1-AA19-80305931F78F}" srcOrd="4" destOrd="0" presId="urn:microsoft.com/office/officeart/2005/8/layout/list1"/>
    <dgm:cxn modelId="{2B3FBA23-AC28-42A9-8A3A-A8C7DF9D2647}" type="presParOf" srcId="{08816C31-1442-4CC1-AA19-80305931F78F}" destId="{28D33472-BCD9-4BAE-B442-4107D0305C4A}" srcOrd="0" destOrd="0" presId="urn:microsoft.com/office/officeart/2005/8/layout/list1"/>
    <dgm:cxn modelId="{CD92979C-A900-47A8-B5EB-D8B760FFD3AA}" type="presParOf" srcId="{08816C31-1442-4CC1-AA19-80305931F78F}" destId="{72221C9B-145A-4BED-AB60-635104CC4D6A}" srcOrd="1" destOrd="0" presId="urn:microsoft.com/office/officeart/2005/8/layout/list1"/>
    <dgm:cxn modelId="{B9750A63-BFC6-4D80-9075-11E59412B08C}" type="presParOf" srcId="{14FB4C20-F767-4144-9FA3-BF2E8733B615}" destId="{E8EF27FA-3213-4336-8DC1-9ABE0359D7D6}" srcOrd="5" destOrd="0" presId="urn:microsoft.com/office/officeart/2005/8/layout/list1"/>
    <dgm:cxn modelId="{D0C2E4B1-6FD3-4BA4-BB69-7363F2945286}" type="presParOf" srcId="{14FB4C20-F767-4144-9FA3-BF2E8733B615}" destId="{6D928D19-C0CA-4F9A-A962-1D07CBF26342}" srcOrd="6" destOrd="0" presId="urn:microsoft.com/office/officeart/2005/8/layout/list1"/>
    <dgm:cxn modelId="{46FC763A-01F2-4D82-A8D8-0087F726B76C}" type="presParOf" srcId="{14FB4C20-F767-4144-9FA3-BF2E8733B615}" destId="{96425940-E18B-4738-B065-1C05D146C7BD}" srcOrd="7" destOrd="0" presId="urn:microsoft.com/office/officeart/2005/8/layout/list1"/>
    <dgm:cxn modelId="{17AA55A5-8BF7-426D-9533-0B9DFCE9F39E}" type="presParOf" srcId="{14FB4C20-F767-4144-9FA3-BF2E8733B615}" destId="{65FE7745-86AB-474C-852E-9BA2158747CC}" srcOrd="8" destOrd="0" presId="urn:microsoft.com/office/officeart/2005/8/layout/list1"/>
    <dgm:cxn modelId="{F08D3181-D195-430C-BA10-FB9035BB188D}" type="presParOf" srcId="{65FE7745-86AB-474C-852E-9BA2158747CC}" destId="{47887481-7F69-4884-BF95-48A6172BEB20}" srcOrd="0" destOrd="0" presId="urn:microsoft.com/office/officeart/2005/8/layout/list1"/>
    <dgm:cxn modelId="{94710545-98FB-49C9-A40B-9927D98116CE}" type="presParOf" srcId="{65FE7745-86AB-474C-852E-9BA2158747CC}" destId="{16300113-1722-49EE-B09F-CD703E9227F9}" srcOrd="1" destOrd="0" presId="urn:microsoft.com/office/officeart/2005/8/layout/list1"/>
    <dgm:cxn modelId="{DA45068A-70A3-4064-B60E-4C415D35F1E4}" type="presParOf" srcId="{14FB4C20-F767-4144-9FA3-BF2E8733B615}" destId="{86816394-B3FB-4BD9-9792-F5FB77B57800}" srcOrd="9" destOrd="0" presId="urn:microsoft.com/office/officeart/2005/8/layout/list1"/>
    <dgm:cxn modelId="{EDA40749-C1D2-4B93-BCB5-878F203E4496}" type="presParOf" srcId="{14FB4C20-F767-4144-9FA3-BF2E8733B615}" destId="{87DD5822-43E9-49BE-81B5-38360CCF2672}" srcOrd="10" destOrd="0" presId="urn:microsoft.com/office/officeart/2005/8/layout/list1"/>
    <dgm:cxn modelId="{86951F3B-6673-42EF-822E-D157296BD0C7}" type="presParOf" srcId="{14FB4C20-F767-4144-9FA3-BF2E8733B615}" destId="{07B29B8A-BA64-49D7-8D76-E8440D89A962}" srcOrd="11" destOrd="0" presId="urn:microsoft.com/office/officeart/2005/8/layout/list1"/>
    <dgm:cxn modelId="{2416CDDA-32F9-4EAD-B51C-8D0C4C13CC11}" type="presParOf" srcId="{14FB4C20-F767-4144-9FA3-BF2E8733B615}" destId="{4171F90D-10A6-4FC3-BAD1-81A40952AC30}" srcOrd="12" destOrd="0" presId="urn:microsoft.com/office/officeart/2005/8/layout/list1"/>
    <dgm:cxn modelId="{7610A8A1-1C93-4DA9-9E90-8E202F997DCB}" type="presParOf" srcId="{4171F90D-10A6-4FC3-BAD1-81A40952AC30}" destId="{78805BAF-0964-4A23-AA70-6F95DF22DFD8}" srcOrd="0" destOrd="0" presId="urn:microsoft.com/office/officeart/2005/8/layout/list1"/>
    <dgm:cxn modelId="{3B3D2FDC-A71F-46A2-B0CB-41F59BA3BE6B}" type="presParOf" srcId="{4171F90D-10A6-4FC3-BAD1-81A40952AC30}" destId="{D57A2758-8E5E-47B3-9971-C624CD24F3C3}" srcOrd="1" destOrd="0" presId="urn:microsoft.com/office/officeart/2005/8/layout/list1"/>
    <dgm:cxn modelId="{736EC215-9E51-4DA5-A262-F280AB824E28}" type="presParOf" srcId="{14FB4C20-F767-4144-9FA3-BF2E8733B615}" destId="{D4CB2E2D-8E9B-4FDA-A064-DC2E896DC9EB}" srcOrd="13" destOrd="0" presId="urn:microsoft.com/office/officeart/2005/8/layout/list1"/>
    <dgm:cxn modelId="{BA7180F0-16FD-4310-859C-03E26AF2FF8B}" type="presParOf" srcId="{14FB4C20-F767-4144-9FA3-BF2E8733B615}" destId="{2583D1D8-F9C5-4BB5-8140-2EEDB50E152C}" srcOrd="14" destOrd="0" presId="urn:microsoft.com/office/officeart/2005/8/layout/list1"/>
    <dgm:cxn modelId="{26AADCA3-FFC6-4B56-8B79-4771A798427B}" type="presParOf" srcId="{14FB4C20-F767-4144-9FA3-BF2E8733B615}" destId="{2B6720F1-F820-46C1-8A48-387E221C8AE6}" srcOrd="15" destOrd="0" presId="urn:microsoft.com/office/officeart/2005/8/layout/list1"/>
    <dgm:cxn modelId="{6173BC21-7D2C-49B5-B040-B1DD6A9FFBF1}" type="presParOf" srcId="{14FB4C20-F767-4144-9FA3-BF2E8733B615}" destId="{55778756-5880-48A0-B922-4C6610FB1234}" srcOrd="16" destOrd="0" presId="urn:microsoft.com/office/officeart/2005/8/layout/list1"/>
    <dgm:cxn modelId="{A5766225-8E0F-495D-B28D-9BF6127205E3}" type="presParOf" srcId="{55778756-5880-48A0-B922-4C6610FB1234}" destId="{C8F9432D-0BC1-48B5-8DCC-3DC7C17CE086}" srcOrd="0" destOrd="0" presId="urn:microsoft.com/office/officeart/2005/8/layout/list1"/>
    <dgm:cxn modelId="{D4D3EA0B-2B83-40B4-8A23-A39F0E7F0A8F}" type="presParOf" srcId="{55778756-5880-48A0-B922-4C6610FB1234}" destId="{E6642E5A-061C-49BC-856A-6ACB11F49B0D}" srcOrd="1" destOrd="0" presId="urn:microsoft.com/office/officeart/2005/8/layout/list1"/>
    <dgm:cxn modelId="{B2DEA9F6-93BB-44F8-8E02-7797C1D8FD49}" type="presParOf" srcId="{14FB4C20-F767-4144-9FA3-BF2E8733B615}" destId="{0388FF29-27D2-48C1-96AF-A9415836FE17}" srcOrd="17" destOrd="0" presId="urn:microsoft.com/office/officeart/2005/8/layout/list1"/>
    <dgm:cxn modelId="{A91F5C98-A49F-43EF-9375-C2E00DD75029}" type="presParOf" srcId="{14FB4C20-F767-4144-9FA3-BF2E8733B615}" destId="{D3EB3F0A-E087-4071-BB8D-28B76F0D068D}" srcOrd="18" destOrd="0" presId="urn:microsoft.com/office/officeart/2005/8/layout/list1"/>
    <dgm:cxn modelId="{27930B3F-9277-4F91-BF20-9D5D25CC0A0D}" type="presParOf" srcId="{14FB4C20-F767-4144-9FA3-BF2E8733B615}" destId="{53D80B47-DA6D-4B39-964C-5835E8399C3F}" srcOrd="19" destOrd="0" presId="urn:microsoft.com/office/officeart/2005/8/layout/list1"/>
    <dgm:cxn modelId="{EB29075E-F672-4E4B-8083-BA2494F871FA}" type="presParOf" srcId="{14FB4C20-F767-4144-9FA3-BF2E8733B615}" destId="{3119E107-DDED-46F0-B656-81F88C97A4A2}" srcOrd="20" destOrd="0" presId="urn:microsoft.com/office/officeart/2005/8/layout/list1"/>
    <dgm:cxn modelId="{E8CE1C66-0C21-4B2D-948F-8590E419C67B}" type="presParOf" srcId="{3119E107-DDED-46F0-B656-81F88C97A4A2}" destId="{283F7BBA-D1D9-4D9C-893B-4BA339C4DB3D}" srcOrd="0" destOrd="0" presId="urn:microsoft.com/office/officeart/2005/8/layout/list1"/>
    <dgm:cxn modelId="{C2BD34B5-7237-447C-9F4A-F4AB6520847E}" type="presParOf" srcId="{3119E107-DDED-46F0-B656-81F88C97A4A2}" destId="{1164B88F-4671-464A-8DC1-1A0981086F5C}" srcOrd="1" destOrd="0" presId="urn:microsoft.com/office/officeart/2005/8/layout/list1"/>
    <dgm:cxn modelId="{FA1CB756-8BD3-4B16-89E7-811BB507075D}" type="presParOf" srcId="{14FB4C20-F767-4144-9FA3-BF2E8733B615}" destId="{04699AB2-C074-48AA-A04D-086DB2FCCCEF}" srcOrd="21" destOrd="0" presId="urn:microsoft.com/office/officeart/2005/8/layout/list1"/>
    <dgm:cxn modelId="{43B688D7-FC05-4ED9-A26E-2A2A5CEC61F0}" type="presParOf" srcId="{14FB4C20-F767-4144-9FA3-BF2E8733B615}" destId="{206C032A-8E95-46D7-9121-1CD91161345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EC42CD-97E2-4330-A234-8D1FCDFA0ABC}" type="doc">
      <dgm:prSet loTypeId="urn:microsoft.com/office/officeart/2005/8/layout/default" loCatId="list" qsTypeId="urn:microsoft.com/office/officeart/2005/8/quickstyle/3d7" qsCatId="3D" csTypeId="urn:microsoft.com/office/officeart/2005/8/colors/colorful5" csCatId="colorful" phldr="1"/>
      <dgm:spPr/>
    </dgm:pt>
    <dgm:pt modelId="{E89757B5-7495-476E-9E11-50B0E23746B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/>
              </a:solidFill>
            </a:rPr>
            <a:t>Игра</a:t>
          </a:r>
          <a:endParaRPr lang="ru-RU" sz="2800" b="1" dirty="0">
            <a:solidFill>
              <a:schemeClr val="tx2"/>
            </a:solidFill>
          </a:endParaRPr>
        </a:p>
      </dgm:t>
    </dgm:pt>
    <dgm:pt modelId="{E78CBAB5-D1ED-4BF7-A59D-7ECE9C531DEE}" type="parTrans" cxnId="{6F213B1F-EC5F-4F53-BC4B-776A55AEFBA5}">
      <dgm:prSet/>
      <dgm:spPr/>
      <dgm:t>
        <a:bodyPr/>
        <a:lstStyle/>
        <a:p>
          <a:endParaRPr lang="ru-RU"/>
        </a:p>
      </dgm:t>
    </dgm:pt>
    <dgm:pt modelId="{D674818D-2E07-47F9-8660-7D0F9F7E3ABB}" type="sibTrans" cxnId="{6F213B1F-EC5F-4F53-BC4B-776A55AEFBA5}">
      <dgm:prSet/>
      <dgm:spPr/>
      <dgm:t>
        <a:bodyPr/>
        <a:lstStyle/>
        <a:p>
          <a:endParaRPr lang="ru-RU"/>
        </a:p>
      </dgm:t>
    </dgm:pt>
    <dgm:pt modelId="{70BE177D-1695-4C60-A577-68A9CAF0A2A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/>
              </a:solidFill>
            </a:rPr>
            <a:t>Импровизация</a:t>
          </a:r>
          <a:endParaRPr lang="ru-RU" sz="2800" b="1" dirty="0">
            <a:solidFill>
              <a:schemeClr val="tx2"/>
            </a:solidFill>
          </a:endParaRPr>
        </a:p>
      </dgm:t>
    </dgm:pt>
    <dgm:pt modelId="{3563B916-1E6C-437E-B251-2612D4D51111}" type="parTrans" cxnId="{7ED8A99F-0F7A-4995-8EE8-A72A4164AEA9}">
      <dgm:prSet/>
      <dgm:spPr/>
      <dgm:t>
        <a:bodyPr/>
        <a:lstStyle/>
        <a:p>
          <a:endParaRPr lang="ru-RU"/>
        </a:p>
      </dgm:t>
    </dgm:pt>
    <dgm:pt modelId="{E19EB90A-1665-47B8-BF47-6A60F036FC0A}" type="sibTrans" cxnId="{7ED8A99F-0F7A-4995-8EE8-A72A4164AEA9}">
      <dgm:prSet/>
      <dgm:spPr/>
      <dgm:t>
        <a:bodyPr/>
        <a:lstStyle/>
        <a:p>
          <a:endParaRPr lang="ru-RU"/>
        </a:p>
      </dgm:t>
    </dgm:pt>
    <dgm:pt modelId="{0944C18D-287D-4DCB-ABBC-50F70270274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/>
              </a:solidFill>
            </a:rPr>
            <a:t>Театрализация</a:t>
          </a:r>
          <a:endParaRPr lang="ru-RU" sz="2800" b="1" dirty="0">
            <a:solidFill>
              <a:schemeClr val="tx2"/>
            </a:solidFill>
          </a:endParaRPr>
        </a:p>
      </dgm:t>
    </dgm:pt>
    <dgm:pt modelId="{DAE20600-342C-4419-BE3B-E3015D58B1BF}" type="parTrans" cxnId="{894AA350-1E74-4E07-AA0A-A95141A34FD7}">
      <dgm:prSet/>
      <dgm:spPr/>
      <dgm:t>
        <a:bodyPr/>
        <a:lstStyle/>
        <a:p>
          <a:endParaRPr lang="ru-RU"/>
        </a:p>
      </dgm:t>
    </dgm:pt>
    <dgm:pt modelId="{52B1B38C-E07A-4D57-AC0C-ADC76D3EFB51}" type="sibTrans" cxnId="{894AA350-1E74-4E07-AA0A-A95141A34FD7}">
      <dgm:prSet/>
      <dgm:spPr/>
      <dgm:t>
        <a:bodyPr/>
        <a:lstStyle/>
        <a:p>
          <a:endParaRPr lang="ru-RU"/>
        </a:p>
      </dgm:t>
    </dgm:pt>
    <dgm:pt modelId="{B3A832F6-4E2F-4FC4-AA63-62AE48FE4B7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</a:rPr>
            <a:t>Творческая продуктивная деятельность</a:t>
          </a:r>
          <a:endParaRPr lang="ru-RU" sz="2000" b="1" dirty="0">
            <a:solidFill>
              <a:schemeClr val="tx2"/>
            </a:solidFill>
          </a:endParaRPr>
        </a:p>
      </dgm:t>
    </dgm:pt>
    <dgm:pt modelId="{8B72A3B6-1538-4D39-9A1E-532CC7A0B002}" type="parTrans" cxnId="{C272D068-64F8-4255-B538-CA83E7E2AD62}">
      <dgm:prSet/>
      <dgm:spPr/>
      <dgm:t>
        <a:bodyPr/>
        <a:lstStyle/>
        <a:p>
          <a:endParaRPr lang="ru-RU"/>
        </a:p>
      </dgm:t>
    </dgm:pt>
    <dgm:pt modelId="{637BF19B-71F1-4E75-9B0D-3532C3A7C01C}" type="sibTrans" cxnId="{C272D068-64F8-4255-B538-CA83E7E2AD62}">
      <dgm:prSet/>
      <dgm:spPr/>
      <dgm:t>
        <a:bodyPr/>
        <a:lstStyle/>
        <a:p>
          <a:endParaRPr lang="ru-RU"/>
        </a:p>
      </dgm:t>
    </dgm:pt>
    <dgm:pt modelId="{EC9A0279-7C0C-44BC-B3A1-1BC304E1AC2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/>
              </a:solidFill>
            </a:rPr>
            <a:t>Мозговой штурм</a:t>
          </a:r>
          <a:endParaRPr lang="ru-RU" sz="2800" b="1" dirty="0">
            <a:solidFill>
              <a:schemeClr val="tx2"/>
            </a:solidFill>
          </a:endParaRPr>
        </a:p>
      </dgm:t>
    </dgm:pt>
    <dgm:pt modelId="{433EC87C-D6C4-43ED-BF83-08C84D53EC43}" type="parTrans" cxnId="{42238B5A-E592-40DE-8FD4-08E602B9CD33}">
      <dgm:prSet/>
      <dgm:spPr/>
      <dgm:t>
        <a:bodyPr/>
        <a:lstStyle/>
        <a:p>
          <a:endParaRPr lang="ru-RU"/>
        </a:p>
      </dgm:t>
    </dgm:pt>
    <dgm:pt modelId="{A353E2F0-6F5A-4927-B5B4-337DE68CD3FD}" type="sibTrans" cxnId="{42238B5A-E592-40DE-8FD4-08E602B9CD33}">
      <dgm:prSet/>
      <dgm:spPr/>
      <dgm:t>
        <a:bodyPr/>
        <a:lstStyle/>
        <a:p>
          <a:endParaRPr lang="ru-RU"/>
        </a:p>
      </dgm:t>
    </dgm:pt>
    <dgm:pt modelId="{37EE891A-31DE-4BD1-9D06-BE555D1B025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/>
              </a:solidFill>
            </a:rPr>
            <a:t>Проект</a:t>
          </a:r>
          <a:endParaRPr lang="ru-RU" sz="2800" b="1" dirty="0">
            <a:solidFill>
              <a:schemeClr val="tx2"/>
            </a:solidFill>
          </a:endParaRPr>
        </a:p>
      </dgm:t>
    </dgm:pt>
    <dgm:pt modelId="{0DEC6F86-04B2-4B9A-90EA-76D1723DDD60}" type="parTrans" cxnId="{44B07A6B-27E8-4C90-A895-454B73AD38EA}">
      <dgm:prSet/>
      <dgm:spPr/>
      <dgm:t>
        <a:bodyPr/>
        <a:lstStyle/>
        <a:p>
          <a:endParaRPr lang="ru-RU"/>
        </a:p>
      </dgm:t>
    </dgm:pt>
    <dgm:pt modelId="{AF3986F4-8400-4BF6-88C9-DB3C01F69FE8}" type="sibTrans" cxnId="{44B07A6B-27E8-4C90-A895-454B73AD38EA}">
      <dgm:prSet/>
      <dgm:spPr/>
      <dgm:t>
        <a:bodyPr/>
        <a:lstStyle/>
        <a:p>
          <a:endParaRPr lang="ru-RU"/>
        </a:p>
      </dgm:t>
    </dgm:pt>
    <dgm:pt modelId="{D8693943-6B0D-4181-B7FA-2FBC9100B7E5}" type="pres">
      <dgm:prSet presAssocID="{9DEC42CD-97E2-4330-A234-8D1FCDFA0ABC}" presName="diagram" presStyleCnt="0">
        <dgm:presLayoutVars>
          <dgm:dir/>
          <dgm:resizeHandles val="exact"/>
        </dgm:presLayoutVars>
      </dgm:prSet>
      <dgm:spPr/>
    </dgm:pt>
    <dgm:pt modelId="{E32033E9-AD07-4BA2-A6AD-6536E7520A04}" type="pres">
      <dgm:prSet presAssocID="{E89757B5-7495-476E-9E11-50B0E23746B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6747E-553D-4DC6-A991-44F03A61E8F3}" type="pres">
      <dgm:prSet presAssocID="{D674818D-2E07-47F9-8660-7D0F9F7E3ABB}" presName="sibTrans" presStyleCnt="0"/>
      <dgm:spPr/>
    </dgm:pt>
    <dgm:pt modelId="{A4023843-00AE-48FA-AFB7-77F211248C03}" type="pres">
      <dgm:prSet presAssocID="{70BE177D-1695-4C60-A577-68A9CAF0A2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1B3B1-AA33-4F5D-8570-49AFC8859AF4}" type="pres">
      <dgm:prSet presAssocID="{E19EB90A-1665-47B8-BF47-6A60F036FC0A}" presName="sibTrans" presStyleCnt="0"/>
      <dgm:spPr/>
    </dgm:pt>
    <dgm:pt modelId="{C6F383D2-11BE-448B-8D5A-B3DEFBA7FAC7}" type="pres">
      <dgm:prSet presAssocID="{0944C18D-287D-4DCB-ABBC-50F70270274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376F7-DBC8-4D5D-82E5-58D9370C79B8}" type="pres">
      <dgm:prSet presAssocID="{52B1B38C-E07A-4D57-AC0C-ADC76D3EFB51}" presName="sibTrans" presStyleCnt="0"/>
      <dgm:spPr/>
    </dgm:pt>
    <dgm:pt modelId="{50D94457-3146-4E98-9FD5-67BC22E9A38F}" type="pres">
      <dgm:prSet presAssocID="{B3A832F6-4E2F-4FC4-AA63-62AE48FE4B7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2F953-4F24-4F66-9A69-473599B3C915}" type="pres">
      <dgm:prSet presAssocID="{637BF19B-71F1-4E75-9B0D-3532C3A7C01C}" presName="sibTrans" presStyleCnt="0"/>
      <dgm:spPr/>
    </dgm:pt>
    <dgm:pt modelId="{122FEA7B-0782-4D0A-AFB9-16ED05A1EFDF}" type="pres">
      <dgm:prSet presAssocID="{EC9A0279-7C0C-44BC-B3A1-1BC304E1AC2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934AE-8D66-4289-9433-07A73650D428}" type="pres">
      <dgm:prSet presAssocID="{A353E2F0-6F5A-4927-B5B4-337DE68CD3FD}" presName="sibTrans" presStyleCnt="0"/>
      <dgm:spPr/>
    </dgm:pt>
    <dgm:pt modelId="{CFB77F0A-D067-4BC2-B7CB-B5A881C03ACA}" type="pres">
      <dgm:prSet presAssocID="{37EE891A-31DE-4BD1-9D06-BE555D1B025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72D068-64F8-4255-B538-CA83E7E2AD62}" srcId="{9DEC42CD-97E2-4330-A234-8D1FCDFA0ABC}" destId="{B3A832F6-4E2F-4FC4-AA63-62AE48FE4B77}" srcOrd="3" destOrd="0" parTransId="{8B72A3B6-1538-4D39-9A1E-532CC7A0B002}" sibTransId="{637BF19B-71F1-4E75-9B0D-3532C3A7C01C}"/>
    <dgm:cxn modelId="{7ED8A99F-0F7A-4995-8EE8-A72A4164AEA9}" srcId="{9DEC42CD-97E2-4330-A234-8D1FCDFA0ABC}" destId="{70BE177D-1695-4C60-A577-68A9CAF0A2A0}" srcOrd="1" destOrd="0" parTransId="{3563B916-1E6C-437E-B251-2612D4D51111}" sibTransId="{E19EB90A-1665-47B8-BF47-6A60F036FC0A}"/>
    <dgm:cxn modelId="{44B07A6B-27E8-4C90-A895-454B73AD38EA}" srcId="{9DEC42CD-97E2-4330-A234-8D1FCDFA0ABC}" destId="{37EE891A-31DE-4BD1-9D06-BE555D1B0251}" srcOrd="5" destOrd="0" parTransId="{0DEC6F86-04B2-4B9A-90EA-76D1723DDD60}" sibTransId="{AF3986F4-8400-4BF6-88C9-DB3C01F69FE8}"/>
    <dgm:cxn modelId="{42238B5A-E592-40DE-8FD4-08E602B9CD33}" srcId="{9DEC42CD-97E2-4330-A234-8D1FCDFA0ABC}" destId="{EC9A0279-7C0C-44BC-B3A1-1BC304E1AC21}" srcOrd="4" destOrd="0" parTransId="{433EC87C-D6C4-43ED-BF83-08C84D53EC43}" sibTransId="{A353E2F0-6F5A-4927-B5B4-337DE68CD3FD}"/>
    <dgm:cxn modelId="{83EBC73B-B224-4249-9875-C70C4FA63575}" type="presOf" srcId="{B3A832F6-4E2F-4FC4-AA63-62AE48FE4B77}" destId="{50D94457-3146-4E98-9FD5-67BC22E9A38F}" srcOrd="0" destOrd="0" presId="urn:microsoft.com/office/officeart/2005/8/layout/default"/>
    <dgm:cxn modelId="{AADE645A-8ADF-4B0F-A82B-0CB6EFF6C03A}" type="presOf" srcId="{9DEC42CD-97E2-4330-A234-8D1FCDFA0ABC}" destId="{D8693943-6B0D-4181-B7FA-2FBC9100B7E5}" srcOrd="0" destOrd="0" presId="urn:microsoft.com/office/officeart/2005/8/layout/default"/>
    <dgm:cxn modelId="{8671193F-F51B-4337-A972-582671FEBCD3}" type="presOf" srcId="{70BE177D-1695-4C60-A577-68A9CAF0A2A0}" destId="{A4023843-00AE-48FA-AFB7-77F211248C03}" srcOrd="0" destOrd="0" presId="urn:microsoft.com/office/officeart/2005/8/layout/default"/>
    <dgm:cxn modelId="{AECFB35A-BBFD-48FF-9DD8-1EECE059ADCD}" type="presOf" srcId="{EC9A0279-7C0C-44BC-B3A1-1BC304E1AC21}" destId="{122FEA7B-0782-4D0A-AFB9-16ED05A1EFDF}" srcOrd="0" destOrd="0" presId="urn:microsoft.com/office/officeart/2005/8/layout/default"/>
    <dgm:cxn modelId="{894AA350-1E74-4E07-AA0A-A95141A34FD7}" srcId="{9DEC42CD-97E2-4330-A234-8D1FCDFA0ABC}" destId="{0944C18D-287D-4DCB-ABBC-50F702702748}" srcOrd="2" destOrd="0" parTransId="{DAE20600-342C-4419-BE3B-E3015D58B1BF}" sibTransId="{52B1B38C-E07A-4D57-AC0C-ADC76D3EFB51}"/>
    <dgm:cxn modelId="{1F6917F4-9A3C-4B8A-864F-BE46C6599197}" type="presOf" srcId="{E89757B5-7495-476E-9E11-50B0E23746B5}" destId="{E32033E9-AD07-4BA2-A6AD-6536E7520A04}" srcOrd="0" destOrd="0" presId="urn:microsoft.com/office/officeart/2005/8/layout/default"/>
    <dgm:cxn modelId="{E84ECA9A-E4CE-4710-9B98-ACA353467DFA}" type="presOf" srcId="{0944C18D-287D-4DCB-ABBC-50F702702748}" destId="{C6F383D2-11BE-448B-8D5A-B3DEFBA7FAC7}" srcOrd="0" destOrd="0" presId="urn:microsoft.com/office/officeart/2005/8/layout/default"/>
    <dgm:cxn modelId="{1700A4A1-CDEB-47C0-A82D-EEE09E5306C0}" type="presOf" srcId="{37EE891A-31DE-4BD1-9D06-BE555D1B0251}" destId="{CFB77F0A-D067-4BC2-B7CB-B5A881C03ACA}" srcOrd="0" destOrd="0" presId="urn:microsoft.com/office/officeart/2005/8/layout/default"/>
    <dgm:cxn modelId="{6F213B1F-EC5F-4F53-BC4B-776A55AEFBA5}" srcId="{9DEC42CD-97E2-4330-A234-8D1FCDFA0ABC}" destId="{E89757B5-7495-476E-9E11-50B0E23746B5}" srcOrd="0" destOrd="0" parTransId="{E78CBAB5-D1ED-4BF7-A59D-7ECE9C531DEE}" sibTransId="{D674818D-2E07-47F9-8660-7D0F9F7E3ABB}"/>
    <dgm:cxn modelId="{A1A7AE74-002B-432F-A6C3-7AF371EDEA60}" type="presParOf" srcId="{D8693943-6B0D-4181-B7FA-2FBC9100B7E5}" destId="{E32033E9-AD07-4BA2-A6AD-6536E7520A04}" srcOrd="0" destOrd="0" presId="urn:microsoft.com/office/officeart/2005/8/layout/default"/>
    <dgm:cxn modelId="{DAB6520C-3332-4824-BCCC-6A52FAF68992}" type="presParOf" srcId="{D8693943-6B0D-4181-B7FA-2FBC9100B7E5}" destId="{4216747E-553D-4DC6-A991-44F03A61E8F3}" srcOrd="1" destOrd="0" presId="urn:microsoft.com/office/officeart/2005/8/layout/default"/>
    <dgm:cxn modelId="{B9D4ECF7-15ED-43CE-86A1-1BF43E7733B5}" type="presParOf" srcId="{D8693943-6B0D-4181-B7FA-2FBC9100B7E5}" destId="{A4023843-00AE-48FA-AFB7-77F211248C03}" srcOrd="2" destOrd="0" presId="urn:microsoft.com/office/officeart/2005/8/layout/default"/>
    <dgm:cxn modelId="{7EAAE7B5-1BEB-4990-92C5-ED65EBE6208D}" type="presParOf" srcId="{D8693943-6B0D-4181-B7FA-2FBC9100B7E5}" destId="{8D21B3B1-AA33-4F5D-8570-49AFC8859AF4}" srcOrd="3" destOrd="0" presId="urn:microsoft.com/office/officeart/2005/8/layout/default"/>
    <dgm:cxn modelId="{8F9B9012-27A9-4AA0-9FAE-9CB2A4677B8F}" type="presParOf" srcId="{D8693943-6B0D-4181-B7FA-2FBC9100B7E5}" destId="{C6F383D2-11BE-448B-8D5A-B3DEFBA7FAC7}" srcOrd="4" destOrd="0" presId="urn:microsoft.com/office/officeart/2005/8/layout/default"/>
    <dgm:cxn modelId="{5B29FE38-E9E9-42DF-A4D1-BFFF7D6FFE53}" type="presParOf" srcId="{D8693943-6B0D-4181-B7FA-2FBC9100B7E5}" destId="{14B376F7-DBC8-4D5D-82E5-58D9370C79B8}" srcOrd="5" destOrd="0" presId="urn:microsoft.com/office/officeart/2005/8/layout/default"/>
    <dgm:cxn modelId="{C1E7F074-0A96-48BA-9914-8DE36D627CBD}" type="presParOf" srcId="{D8693943-6B0D-4181-B7FA-2FBC9100B7E5}" destId="{50D94457-3146-4E98-9FD5-67BC22E9A38F}" srcOrd="6" destOrd="0" presId="urn:microsoft.com/office/officeart/2005/8/layout/default"/>
    <dgm:cxn modelId="{4E86AB83-18C1-4866-BE64-7060C7B3C74E}" type="presParOf" srcId="{D8693943-6B0D-4181-B7FA-2FBC9100B7E5}" destId="{05B2F953-4F24-4F66-9A69-473599B3C915}" srcOrd="7" destOrd="0" presId="urn:microsoft.com/office/officeart/2005/8/layout/default"/>
    <dgm:cxn modelId="{D0260C98-F83C-4305-B839-EA255235120B}" type="presParOf" srcId="{D8693943-6B0D-4181-B7FA-2FBC9100B7E5}" destId="{122FEA7B-0782-4D0A-AFB9-16ED05A1EFDF}" srcOrd="8" destOrd="0" presId="urn:microsoft.com/office/officeart/2005/8/layout/default"/>
    <dgm:cxn modelId="{4B359245-451E-4D8D-B828-6F592E620713}" type="presParOf" srcId="{D8693943-6B0D-4181-B7FA-2FBC9100B7E5}" destId="{F52934AE-8D66-4289-9433-07A73650D428}" srcOrd="9" destOrd="0" presId="urn:microsoft.com/office/officeart/2005/8/layout/default"/>
    <dgm:cxn modelId="{757B6D2D-A3F6-4300-AE00-61737590A7C4}" type="presParOf" srcId="{D8693943-6B0D-4181-B7FA-2FBC9100B7E5}" destId="{CFB77F0A-D067-4BC2-B7CB-B5A881C03AC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FCE957-FD9D-4DE0-8C5A-1C00D47E53DF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1846142-80E8-4B94-9995-A65F4C4D6F2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123B4E9-6FC4-46E7-80FA-20272D04290D}" type="parTrans" cxnId="{4806FA45-B778-4592-9D54-AE5D11563529}">
      <dgm:prSet/>
      <dgm:spPr/>
      <dgm:t>
        <a:bodyPr/>
        <a:lstStyle/>
        <a:p>
          <a:endParaRPr lang="ru-RU"/>
        </a:p>
      </dgm:t>
    </dgm:pt>
    <dgm:pt modelId="{373CD709-E17C-46AB-B09C-228FE190C780}" type="sibTrans" cxnId="{4806FA45-B778-4592-9D54-AE5D11563529}">
      <dgm:prSet/>
      <dgm:spPr/>
      <dgm:t>
        <a:bodyPr/>
        <a:lstStyle/>
        <a:p>
          <a:endParaRPr lang="ru-RU"/>
        </a:p>
      </dgm:t>
    </dgm:pt>
    <dgm:pt modelId="{44BB76F6-6DA9-493F-9FAF-0C918BB4D693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/>
              </a:solidFill>
            </a:rPr>
            <a:t>Беглость</a:t>
          </a:r>
          <a:endParaRPr lang="ru-RU" sz="2800" dirty="0">
            <a:solidFill>
              <a:schemeClr val="tx2"/>
            </a:solidFill>
          </a:endParaRPr>
        </a:p>
      </dgm:t>
    </dgm:pt>
    <dgm:pt modelId="{6246356E-3A67-47B3-8330-8AE41EFD038F}" type="parTrans" cxnId="{27075AE0-E4A1-45E4-8035-FA151E0241FE}">
      <dgm:prSet/>
      <dgm:spPr/>
      <dgm:t>
        <a:bodyPr/>
        <a:lstStyle/>
        <a:p>
          <a:endParaRPr lang="ru-RU"/>
        </a:p>
      </dgm:t>
    </dgm:pt>
    <dgm:pt modelId="{8A80C8D4-98E8-459E-9EDF-058B61AF102A}" type="sibTrans" cxnId="{27075AE0-E4A1-45E4-8035-FA151E0241FE}">
      <dgm:prSet/>
      <dgm:spPr/>
      <dgm:t>
        <a:bodyPr/>
        <a:lstStyle/>
        <a:p>
          <a:endParaRPr lang="ru-RU"/>
        </a:p>
      </dgm:t>
    </dgm:pt>
    <dgm:pt modelId="{F4295401-F483-47A3-9BF9-EBADE5F6B0D9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03A69FE-CD91-46C0-A44C-71B0000CFB1F}" type="parTrans" cxnId="{2EB652F4-0952-4828-A9FF-E883B12E0906}">
      <dgm:prSet/>
      <dgm:spPr/>
      <dgm:t>
        <a:bodyPr/>
        <a:lstStyle/>
        <a:p>
          <a:endParaRPr lang="ru-RU"/>
        </a:p>
      </dgm:t>
    </dgm:pt>
    <dgm:pt modelId="{6F77009C-098B-4365-B3F9-8732FBD90C31}" type="sibTrans" cxnId="{2EB652F4-0952-4828-A9FF-E883B12E0906}">
      <dgm:prSet/>
      <dgm:spPr/>
      <dgm:t>
        <a:bodyPr/>
        <a:lstStyle/>
        <a:p>
          <a:endParaRPr lang="ru-RU"/>
        </a:p>
      </dgm:t>
    </dgm:pt>
    <dgm:pt modelId="{B12163B5-10BF-4FB6-B164-9603DB3E591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/>
              </a:solidFill>
            </a:rPr>
            <a:t>Гибкость</a:t>
          </a:r>
          <a:endParaRPr lang="ru-RU" sz="2800" dirty="0">
            <a:solidFill>
              <a:schemeClr val="tx2"/>
            </a:solidFill>
          </a:endParaRPr>
        </a:p>
      </dgm:t>
    </dgm:pt>
    <dgm:pt modelId="{70E1D1BF-D74B-431A-B7EE-103137532D55}" type="parTrans" cxnId="{72001860-D4A0-41B5-A0CF-B88500373937}">
      <dgm:prSet/>
      <dgm:spPr/>
      <dgm:t>
        <a:bodyPr/>
        <a:lstStyle/>
        <a:p>
          <a:endParaRPr lang="ru-RU"/>
        </a:p>
      </dgm:t>
    </dgm:pt>
    <dgm:pt modelId="{C62E65C0-414D-4C71-8F5C-451BBD6723D1}" type="sibTrans" cxnId="{72001860-D4A0-41B5-A0CF-B88500373937}">
      <dgm:prSet/>
      <dgm:spPr/>
      <dgm:t>
        <a:bodyPr/>
        <a:lstStyle/>
        <a:p>
          <a:endParaRPr lang="ru-RU"/>
        </a:p>
      </dgm:t>
    </dgm:pt>
    <dgm:pt modelId="{FE5D3F78-D15B-45C0-B054-062422F6911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DB1A983-1620-4796-91FD-1663AF7E1362}" type="parTrans" cxnId="{4F6144D2-311D-4110-B1A8-945E8666B5A1}">
      <dgm:prSet/>
      <dgm:spPr/>
      <dgm:t>
        <a:bodyPr/>
        <a:lstStyle/>
        <a:p>
          <a:endParaRPr lang="ru-RU"/>
        </a:p>
      </dgm:t>
    </dgm:pt>
    <dgm:pt modelId="{D6EE2C6B-2F1C-4913-8255-A8BECC330336}" type="sibTrans" cxnId="{4F6144D2-311D-4110-B1A8-945E8666B5A1}">
      <dgm:prSet/>
      <dgm:spPr/>
      <dgm:t>
        <a:bodyPr/>
        <a:lstStyle/>
        <a:p>
          <a:endParaRPr lang="ru-RU"/>
        </a:p>
      </dgm:t>
    </dgm:pt>
    <dgm:pt modelId="{14D2E0FD-2C73-4A36-B13B-95B7128BCF3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/>
              </a:solidFill>
            </a:rPr>
            <a:t>Оригинальность</a:t>
          </a:r>
          <a:endParaRPr lang="ru-RU" sz="2800" dirty="0">
            <a:solidFill>
              <a:schemeClr val="tx2"/>
            </a:solidFill>
          </a:endParaRPr>
        </a:p>
      </dgm:t>
    </dgm:pt>
    <dgm:pt modelId="{ECFA77BC-AFA0-4641-9940-6921F4165D62}" type="parTrans" cxnId="{2B3B7B30-9E1A-479F-AC6D-2DE3F837D27E}">
      <dgm:prSet/>
      <dgm:spPr/>
      <dgm:t>
        <a:bodyPr/>
        <a:lstStyle/>
        <a:p>
          <a:endParaRPr lang="ru-RU"/>
        </a:p>
      </dgm:t>
    </dgm:pt>
    <dgm:pt modelId="{71686444-DA48-4F9E-BEF0-30D1AF119085}" type="sibTrans" cxnId="{2B3B7B30-9E1A-479F-AC6D-2DE3F837D27E}">
      <dgm:prSet/>
      <dgm:spPr/>
      <dgm:t>
        <a:bodyPr/>
        <a:lstStyle/>
        <a:p>
          <a:endParaRPr lang="ru-RU"/>
        </a:p>
      </dgm:t>
    </dgm:pt>
    <dgm:pt modelId="{EED9F7B4-DD09-46A5-94EB-D570255115F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/>
              </a:solidFill>
            </a:rPr>
            <a:t>Точность</a:t>
          </a:r>
          <a:endParaRPr lang="ru-RU" sz="2800" dirty="0">
            <a:solidFill>
              <a:schemeClr val="tx2"/>
            </a:solidFill>
          </a:endParaRPr>
        </a:p>
      </dgm:t>
    </dgm:pt>
    <dgm:pt modelId="{A6F64722-70C7-48A9-8BE4-BA41E41299F9}" type="parTrans" cxnId="{0F6CFF59-2BFE-4FC8-856F-84F09E566AC2}">
      <dgm:prSet/>
      <dgm:spPr/>
      <dgm:t>
        <a:bodyPr/>
        <a:lstStyle/>
        <a:p>
          <a:endParaRPr lang="ru-RU"/>
        </a:p>
      </dgm:t>
    </dgm:pt>
    <dgm:pt modelId="{784FC9D4-394B-4237-9EE7-F42B7ACD28F0}" type="sibTrans" cxnId="{0F6CFF59-2BFE-4FC8-856F-84F09E566AC2}">
      <dgm:prSet/>
      <dgm:spPr/>
      <dgm:t>
        <a:bodyPr/>
        <a:lstStyle/>
        <a:p>
          <a:endParaRPr lang="ru-RU"/>
        </a:p>
      </dgm:t>
    </dgm:pt>
    <dgm:pt modelId="{29DA1C86-7C67-4240-B2B5-F63CB034205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7D6FF2D-36F8-474E-A48B-E4BFCD0AEF26}" type="parTrans" cxnId="{A18A5630-87DC-4166-B573-FEFA20BDDFE0}">
      <dgm:prSet/>
      <dgm:spPr/>
      <dgm:t>
        <a:bodyPr/>
        <a:lstStyle/>
        <a:p>
          <a:endParaRPr lang="ru-RU"/>
        </a:p>
      </dgm:t>
    </dgm:pt>
    <dgm:pt modelId="{B00908B8-5EBB-4DB7-937B-4C2372C1CBE1}" type="sibTrans" cxnId="{A18A5630-87DC-4166-B573-FEFA20BDDFE0}">
      <dgm:prSet/>
      <dgm:spPr/>
      <dgm:t>
        <a:bodyPr/>
        <a:lstStyle/>
        <a:p>
          <a:endParaRPr lang="ru-RU"/>
        </a:p>
      </dgm:t>
    </dgm:pt>
    <dgm:pt modelId="{16245286-96E8-42B1-940B-7514F38B176C}" type="pres">
      <dgm:prSet presAssocID="{73FCE957-FD9D-4DE0-8C5A-1C00D47E53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0C50C2-AD78-4D62-BD9B-CD435DD35AD5}" type="pres">
      <dgm:prSet presAssocID="{A1846142-80E8-4B94-9995-A65F4C4D6F27}" presName="composite" presStyleCnt="0"/>
      <dgm:spPr/>
    </dgm:pt>
    <dgm:pt modelId="{7E25F34C-380D-4D4C-8BF2-F633BB352958}" type="pres">
      <dgm:prSet presAssocID="{A1846142-80E8-4B94-9995-A65F4C4D6F2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DD9E8-0798-4324-84F0-F2A128813840}" type="pres">
      <dgm:prSet presAssocID="{A1846142-80E8-4B94-9995-A65F4C4D6F27}" presName="descendantText" presStyleLbl="alignAcc1" presStyleIdx="0" presStyleCnt="4" custLinFactNeighborX="-293" custLinFactNeighborY="-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E87CB-65FD-4AC5-B3FD-98309C233096}" type="pres">
      <dgm:prSet presAssocID="{373CD709-E17C-46AB-B09C-228FE190C780}" presName="sp" presStyleCnt="0"/>
      <dgm:spPr/>
    </dgm:pt>
    <dgm:pt modelId="{D9C9CDAD-9D50-4DC7-B9E1-1C4B36F5999B}" type="pres">
      <dgm:prSet presAssocID="{F4295401-F483-47A3-9BF9-EBADE5F6B0D9}" presName="composite" presStyleCnt="0"/>
      <dgm:spPr/>
    </dgm:pt>
    <dgm:pt modelId="{02C830B4-E2D0-4807-B97B-76E08777B173}" type="pres">
      <dgm:prSet presAssocID="{F4295401-F483-47A3-9BF9-EBADE5F6B0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7CCBB-7440-454E-BDC4-A5B119CDD6E4}" type="pres">
      <dgm:prSet presAssocID="{F4295401-F483-47A3-9BF9-EBADE5F6B0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30A42-E44B-4649-B730-54959210643C}" type="pres">
      <dgm:prSet presAssocID="{6F77009C-098B-4365-B3F9-8732FBD90C31}" presName="sp" presStyleCnt="0"/>
      <dgm:spPr/>
    </dgm:pt>
    <dgm:pt modelId="{B554CCC2-92D3-4BB2-A24C-99149014C8E9}" type="pres">
      <dgm:prSet presAssocID="{FE5D3F78-D15B-45C0-B054-062422F69110}" presName="composite" presStyleCnt="0"/>
      <dgm:spPr/>
    </dgm:pt>
    <dgm:pt modelId="{CF8C6028-0CB3-4E13-ABB8-FAEAAB2ED7E5}" type="pres">
      <dgm:prSet presAssocID="{FE5D3F78-D15B-45C0-B054-062422F6911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79BFA-9C56-4515-A81D-E329F1A28685}" type="pres">
      <dgm:prSet presAssocID="{FE5D3F78-D15B-45C0-B054-062422F6911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179B4-9BA5-4617-8A96-D58B39EDDBB1}" type="pres">
      <dgm:prSet presAssocID="{D6EE2C6B-2F1C-4913-8255-A8BECC330336}" presName="sp" presStyleCnt="0"/>
      <dgm:spPr/>
    </dgm:pt>
    <dgm:pt modelId="{5FC6CBC4-A7F9-4354-8DCF-798920667D99}" type="pres">
      <dgm:prSet presAssocID="{29DA1C86-7C67-4240-B2B5-F63CB034205F}" presName="composite" presStyleCnt="0"/>
      <dgm:spPr/>
    </dgm:pt>
    <dgm:pt modelId="{5BC6EB91-B586-46B4-8633-D91D302BAA42}" type="pres">
      <dgm:prSet presAssocID="{29DA1C86-7C67-4240-B2B5-F63CB034205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61B56-7635-4AEF-A37E-65E4FE2AF918}" type="pres">
      <dgm:prSet presAssocID="{29DA1C86-7C67-4240-B2B5-F63CB034205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144D2-311D-4110-B1A8-945E8666B5A1}" srcId="{73FCE957-FD9D-4DE0-8C5A-1C00D47E53DF}" destId="{FE5D3F78-D15B-45C0-B054-062422F69110}" srcOrd="2" destOrd="0" parTransId="{DDB1A983-1620-4796-91FD-1663AF7E1362}" sibTransId="{D6EE2C6B-2F1C-4913-8255-A8BECC330336}"/>
    <dgm:cxn modelId="{000661A1-A033-4315-9553-09A4B59044D7}" type="presOf" srcId="{A1846142-80E8-4B94-9995-A65F4C4D6F27}" destId="{7E25F34C-380D-4D4C-8BF2-F633BB352958}" srcOrd="0" destOrd="0" presId="urn:microsoft.com/office/officeart/2005/8/layout/chevron2"/>
    <dgm:cxn modelId="{4B3C9EA9-D6AA-461B-805B-0B2259F87E51}" type="presOf" srcId="{73FCE957-FD9D-4DE0-8C5A-1C00D47E53DF}" destId="{16245286-96E8-42B1-940B-7514F38B176C}" srcOrd="0" destOrd="0" presId="urn:microsoft.com/office/officeart/2005/8/layout/chevron2"/>
    <dgm:cxn modelId="{84689A6C-3F15-4CEB-B9ED-7298D659D292}" type="presOf" srcId="{F4295401-F483-47A3-9BF9-EBADE5F6B0D9}" destId="{02C830B4-E2D0-4807-B97B-76E08777B173}" srcOrd="0" destOrd="0" presId="urn:microsoft.com/office/officeart/2005/8/layout/chevron2"/>
    <dgm:cxn modelId="{4806FA45-B778-4592-9D54-AE5D11563529}" srcId="{73FCE957-FD9D-4DE0-8C5A-1C00D47E53DF}" destId="{A1846142-80E8-4B94-9995-A65F4C4D6F27}" srcOrd="0" destOrd="0" parTransId="{2123B4E9-6FC4-46E7-80FA-20272D04290D}" sibTransId="{373CD709-E17C-46AB-B09C-228FE190C780}"/>
    <dgm:cxn modelId="{DFB2A768-5D13-4922-B96D-B6B7B2B56B9A}" type="presOf" srcId="{FE5D3F78-D15B-45C0-B054-062422F69110}" destId="{CF8C6028-0CB3-4E13-ABB8-FAEAAB2ED7E5}" srcOrd="0" destOrd="0" presId="urn:microsoft.com/office/officeart/2005/8/layout/chevron2"/>
    <dgm:cxn modelId="{1A505917-FDF9-42AA-9752-6D6A09307029}" type="presOf" srcId="{EED9F7B4-DD09-46A5-94EB-D570255115F6}" destId="{ABF61B56-7635-4AEF-A37E-65E4FE2AF918}" srcOrd="0" destOrd="0" presId="urn:microsoft.com/office/officeart/2005/8/layout/chevron2"/>
    <dgm:cxn modelId="{A18A5630-87DC-4166-B573-FEFA20BDDFE0}" srcId="{73FCE957-FD9D-4DE0-8C5A-1C00D47E53DF}" destId="{29DA1C86-7C67-4240-B2B5-F63CB034205F}" srcOrd="3" destOrd="0" parTransId="{C7D6FF2D-36F8-474E-A48B-E4BFCD0AEF26}" sibTransId="{B00908B8-5EBB-4DB7-937B-4C2372C1CBE1}"/>
    <dgm:cxn modelId="{0F6CFF59-2BFE-4FC8-856F-84F09E566AC2}" srcId="{29DA1C86-7C67-4240-B2B5-F63CB034205F}" destId="{EED9F7B4-DD09-46A5-94EB-D570255115F6}" srcOrd="0" destOrd="0" parTransId="{A6F64722-70C7-48A9-8BE4-BA41E41299F9}" sibTransId="{784FC9D4-394B-4237-9EE7-F42B7ACD28F0}"/>
    <dgm:cxn modelId="{72001860-D4A0-41B5-A0CF-B88500373937}" srcId="{F4295401-F483-47A3-9BF9-EBADE5F6B0D9}" destId="{B12163B5-10BF-4FB6-B164-9603DB3E591F}" srcOrd="0" destOrd="0" parTransId="{70E1D1BF-D74B-431A-B7EE-103137532D55}" sibTransId="{C62E65C0-414D-4C71-8F5C-451BBD6723D1}"/>
    <dgm:cxn modelId="{27075AE0-E4A1-45E4-8035-FA151E0241FE}" srcId="{A1846142-80E8-4B94-9995-A65F4C4D6F27}" destId="{44BB76F6-6DA9-493F-9FAF-0C918BB4D693}" srcOrd="0" destOrd="0" parTransId="{6246356E-3A67-47B3-8330-8AE41EFD038F}" sibTransId="{8A80C8D4-98E8-459E-9EDF-058B61AF102A}"/>
    <dgm:cxn modelId="{301A4385-3600-48DF-A316-8D9020C48F51}" type="presOf" srcId="{B12163B5-10BF-4FB6-B164-9603DB3E591F}" destId="{29D7CCBB-7440-454E-BDC4-A5B119CDD6E4}" srcOrd="0" destOrd="0" presId="urn:microsoft.com/office/officeart/2005/8/layout/chevron2"/>
    <dgm:cxn modelId="{988DF47D-C916-469C-8B20-82792504C338}" type="presOf" srcId="{14D2E0FD-2C73-4A36-B13B-95B7128BCF30}" destId="{7AC79BFA-9C56-4515-A81D-E329F1A28685}" srcOrd="0" destOrd="0" presId="urn:microsoft.com/office/officeart/2005/8/layout/chevron2"/>
    <dgm:cxn modelId="{2EB652F4-0952-4828-A9FF-E883B12E0906}" srcId="{73FCE957-FD9D-4DE0-8C5A-1C00D47E53DF}" destId="{F4295401-F483-47A3-9BF9-EBADE5F6B0D9}" srcOrd="1" destOrd="0" parTransId="{103A69FE-CD91-46C0-A44C-71B0000CFB1F}" sibTransId="{6F77009C-098B-4365-B3F9-8732FBD90C31}"/>
    <dgm:cxn modelId="{83ECE6F6-B967-42F4-B72E-4FB3BCB2D2DF}" type="presOf" srcId="{29DA1C86-7C67-4240-B2B5-F63CB034205F}" destId="{5BC6EB91-B586-46B4-8633-D91D302BAA42}" srcOrd="0" destOrd="0" presId="urn:microsoft.com/office/officeart/2005/8/layout/chevron2"/>
    <dgm:cxn modelId="{2B3B7B30-9E1A-479F-AC6D-2DE3F837D27E}" srcId="{FE5D3F78-D15B-45C0-B054-062422F69110}" destId="{14D2E0FD-2C73-4A36-B13B-95B7128BCF30}" srcOrd="0" destOrd="0" parTransId="{ECFA77BC-AFA0-4641-9940-6921F4165D62}" sibTransId="{71686444-DA48-4F9E-BEF0-30D1AF119085}"/>
    <dgm:cxn modelId="{66C78938-CB33-474F-9C7C-A930CB5BEFC8}" type="presOf" srcId="{44BB76F6-6DA9-493F-9FAF-0C918BB4D693}" destId="{3CADD9E8-0798-4324-84F0-F2A128813840}" srcOrd="0" destOrd="0" presId="urn:microsoft.com/office/officeart/2005/8/layout/chevron2"/>
    <dgm:cxn modelId="{2879DBEE-0791-4B96-B1AE-E124FE834325}" type="presParOf" srcId="{16245286-96E8-42B1-940B-7514F38B176C}" destId="{8E0C50C2-AD78-4D62-BD9B-CD435DD35AD5}" srcOrd="0" destOrd="0" presId="urn:microsoft.com/office/officeart/2005/8/layout/chevron2"/>
    <dgm:cxn modelId="{68FE3591-A512-4FD4-AFCE-2970C9AE4776}" type="presParOf" srcId="{8E0C50C2-AD78-4D62-BD9B-CD435DD35AD5}" destId="{7E25F34C-380D-4D4C-8BF2-F633BB352958}" srcOrd="0" destOrd="0" presId="urn:microsoft.com/office/officeart/2005/8/layout/chevron2"/>
    <dgm:cxn modelId="{25730024-6425-49CC-B2CA-11440A5B2A96}" type="presParOf" srcId="{8E0C50C2-AD78-4D62-BD9B-CD435DD35AD5}" destId="{3CADD9E8-0798-4324-84F0-F2A128813840}" srcOrd="1" destOrd="0" presId="urn:microsoft.com/office/officeart/2005/8/layout/chevron2"/>
    <dgm:cxn modelId="{E292D38B-100E-4339-AD01-CE0E9DA0ECD3}" type="presParOf" srcId="{16245286-96E8-42B1-940B-7514F38B176C}" destId="{B66E87CB-65FD-4AC5-B3FD-98309C233096}" srcOrd="1" destOrd="0" presId="urn:microsoft.com/office/officeart/2005/8/layout/chevron2"/>
    <dgm:cxn modelId="{D0D3526A-C55E-4C5C-90AA-9D135AD91A35}" type="presParOf" srcId="{16245286-96E8-42B1-940B-7514F38B176C}" destId="{D9C9CDAD-9D50-4DC7-B9E1-1C4B36F5999B}" srcOrd="2" destOrd="0" presId="urn:microsoft.com/office/officeart/2005/8/layout/chevron2"/>
    <dgm:cxn modelId="{7C823F09-F465-49AF-A4FD-F47B75B21650}" type="presParOf" srcId="{D9C9CDAD-9D50-4DC7-B9E1-1C4B36F5999B}" destId="{02C830B4-E2D0-4807-B97B-76E08777B173}" srcOrd="0" destOrd="0" presId="urn:microsoft.com/office/officeart/2005/8/layout/chevron2"/>
    <dgm:cxn modelId="{4C46DA33-9844-4C3B-88C8-49F94035EBBB}" type="presParOf" srcId="{D9C9CDAD-9D50-4DC7-B9E1-1C4B36F5999B}" destId="{29D7CCBB-7440-454E-BDC4-A5B119CDD6E4}" srcOrd="1" destOrd="0" presId="urn:microsoft.com/office/officeart/2005/8/layout/chevron2"/>
    <dgm:cxn modelId="{65063571-DC79-4079-A9DE-77AD994FC232}" type="presParOf" srcId="{16245286-96E8-42B1-940B-7514F38B176C}" destId="{6F730A42-E44B-4649-B730-54959210643C}" srcOrd="3" destOrd="0" presId="urn:microsoft.com/office/officeart/2005/8/layout/chevron2"/>
    <dgm:cxn modelId="{CA6092B9-E322-483A-8A73-89DA9B070D18}" type="presParOf" srcId="{16245286-96E8-42B1-940B-7514F38B176C}" destId="{B554CCC2-92D3-4BB2-A24C-99149014C8E9}" srcOrd="4" destOrd="0" presId="urn:microsoft.com/office/officeart/2005/8/layout/chevron2"/>
    <dgm:cxn modelId="{1CDF1EED-D90C-4A9A-A5F4-835F40534B1E}" type="presParOf" srcId="{B554CCC2-92D3-4BB2-A24C-99149014C8E9}" destId="{CF8C6028-0CB3-4E13-ABB8-FAEAAB2ED7E5}" srcOrd="0" destOrd="0" presId="urn:microsoft.com/office/officeart/2005/8/layout/chevron2"/>
    <dgm:cxn modelId="{87F0D008-2585-401E-871B-C00D16CD8E3A}" type="presParOf" srcId="{B554CCC2-92D3-4BB2-A24C-99149014C8E9}" destId="{7AC79BFA-9C56-4515-A81D-E329F1A28685}" srcOrd="1" destOrd="0" presId="urn:microsoft.com/office/officeart/2005/8/layout/chevron2"/>
    <dgm:cxn modelId="{4E24C9DF-DA45-4DBF-80EC-8B206FA475DA}" type="presParOf" srcId="{16245286-96E8-42B1-940B-7514F38B176C}" destId="{D24179B4-9BA5-4617-8A96-D58B39EDDBB1}" srcOrd="5" destOrd="0" presId="urn:microsoft.com/office/officeart/2005/8/layout/chevron2"/>
    <dgm:cxn modelId="{35D0DDF2-0AA1-4AC5-A692-75C885F95803}" type="presParOf" srcId="{16245286-96E8-42B1-940B-7514F38B176C}" destId="{5FC6CBC4-A7F9-4354-8DCF-798920667D99}" srcOrd="6" destOrd="0" presId="urn:microsoft.com/office/officeart/2005/8/layout/chevron2"/>
    <dgm:cxn modelId="{C3F1902B-8D16-4CCC-A4D0-9E1DFD8C2465}" type="presParOf" srcId="{5FC6CBC4-A7F9-4354-8DCF-798920667D99}" destId="{5BC6EB91-B586-46B4-8633-D91D302BAA42}" srcOrd="0" destOrd="0" presId="urn:microsoft.com/office/officeart/2005/8/layout/chevron2"/>
    <dgm:cxn modelId="{391D42D3-D7CA-4314-881E-A15A5070504F}" type="presParOf" srcId="{5FC6CBC4-A7F9-4354-8DCF-798920667D99}" destId="{ABF61B56-7635-4AEF-A37E-65E4FE2AF9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4C5982-63F9-4908-B93C-302C4B8D90D5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B4DEF00-33CB-4870-818C-83588EF01E22}">
      <dgm:prSet phldrT="[Текст]"/>
      <dgm:spPr/>
      <dgm:t>
        <a:bodyPr/>
        <a:lstStyle/>
        <a:p>
          <a:r>
            <a:rPr lang="en-US" dirty="0" smtClean="0"/>
            <a:t>I</a:t>
          </a:r>
          <a:r>
            <a:rPr lang="ru-RU" dirty="0" smtClean="0"/>
            <a:t> этап «Почемучкино»</a:t>
          </a:r>
          <a:endParaRPr lang="ru-RU" dirty="0"/>
        </a:p>
      </dgm:t>
    </dgm:pt>
    <dgm:pt modelId="{5DB0735C-23E8-4727-97BA-700F7E2C5770}" type="parTrans" cxnId="{D5106E07-25D4-431E-8AAD-E91854EB1AEC}">
      <dgm:prSet/>
      <dgm:spPr/>
      <dgm:t>
        <a:bodyPr/>
        <a:lstStyle/>
        <a:p>
          <a:endParaRPr lang="ru-RU"/>
        </a:p>
      </dgm:t>
    </dgm:pt>
    <dgm:pt modelId="{CD25499C-3913-4050-A145-33E1A67D26A0}" type="sibTrans" cxnId="{D5106E07-25D4-431E-8AAD-E91854EB1AEC}">
      <dgm:prSet/>
      <dgm:spPr/>
      <dgm:t>
        <a:bodyPr/>
        <a:lstStyle/>
        <a:p>
          <a:endParaRPr lang="ru-RU" dirty="0"/>
        </a:p>
      </dgm:t>
    </dgm:pt>
    <dgm:pt modelId="{F3D9FC51-A8DB-4179-B086-796A58C95CCE}">
      <dgm:prSet phldrT="[Текст]"/>
      <dgm:spPr/>
      <dgm:t>
        <a:bodyPr/>
        <a:lstStyle/>
        <a:p>
          <a:r>
            <a:rPr lang="en-US" dirty="0" smtClean="0"/>
            <a:t>II</a:t>
          </a:r>
          <a:r>
            <a:rPr lang="ru-RU" dirty="0" smtClean="0"/>
            <a:t> этап «Узнавайкино»</a:t>
          </a:r>
          <a:endParaRPr lang="ru-RU" dirty="0"/>
        </a:p>
      </dgm:t>
    </dgm:pt>
    <dgm:pt modelId="{F3849E43-1D2A-4E67-8B59-EE208F1C1797}" type="parTrans" cxnId="{C83A324F-CDE3-434C-9ADD-57D87948D6CA}">
      <dgm:prSet/>
      <dgm:spPr/>
      <dgm:t>
        <a:bodyPr/>
        <a:lstStyle/>
        <a:p>
          <a:endParaRPr lang="ru-RU"/>
        </a:p>
      </dgm:t>
    </dgm:pt>
    <dgm:pt modelId="{46F4BF13-C018-4462-8483-2C6F4B3C5076}" type="sibTrans" cxnId="{C83A324F-CDE3-434C-9ADD-57D87948D6CA}">
      <dgm:prSet/>
      <dgm:spPr/>
      <dgm:t>
        <a:bodyPr/>
        <a:lstStyle/>
        <a:p>
          <a:endParaRPr lang="ru-RU" dirty="0"/>
        </a:p>
      </dgm:t>
    </dgm:pt>
    <dgm:pt modelId="{FB713B75-9057-4B6B-BC1D-CF6C0D944A3A}">
      <dgm:prSet phldrT="[Текст]"/>
      <dgm:spPr/>
      <dgm:t>
        <a:bodyPr/>
        <a:lstStyle/>
        <a:p>
          <a:r>
            <a:rPr lang="en-US" dirty="0" smtClean="0"/>
            <a:t>III</a:t>
          </a:r>
          <a:r>
            <a:rPr lang="ru-RU" dirty="0" smtClean="0"/>
            <a:t> этап «Фантазеркино»</a:t>
          </a:r>
          <a:endParaRPr lang="ru-RU" dirty="0"/>
        </a:p>
      </dgm:t>
    </dgm:pt>
    <dgm:pt modelId="{3437D3F1-4540-441A-9841-AEFDD0B80BAB}" type="parTrans" cxnId="{047C45CE-28D5-4C04-BFD5-D18CD9678998}">
      <dgm:prSet/>
      <dgm:spPr/>
      <dgm:t>
        <a:bodyPr/>
        <a:lstStyle/>
        <a:p>
          <a:endParaRPr lang="ru-RU"/>
        </a:p>
      </dgm:t>
    </dgm:pt>
    <dgm:pt modelId="{CD3C17FD-AC57-4584-B6CE-D98BD702EEE6}" type="sibTrans" cxnId="{047C45CE-28D5-4C04-BFD5-D18CD9678998}">
      <dgm:prSet/>
      <dgm:spPr/>
      <dgm:t>
        <a:bodyPr/>
        <a:lstStyle/>
        <a:p>
          <a:endParaRPr lang="ru-RU" dirty="0"/>
        </a:p>
      </dgm:t>
    </dgm:pt>
    <dgm:pt modelId="{C9F5B854-14CF-42F5-A0A4-6BB3EF8D96D4}">
      <dgm:prSet phldrT="[Текст]"/>
      <dgm:spPr/>
      <dgm:t>
        <a:bodyPr/>
        <a:lstStyle/>
        <a:p>
          <a:r>
            <a:rPr lang="en-US" dirty="0" smtClean="0"/>
            <a:t>IV </a:t>
          </a:r>
          <a:r>
            <a:rPr lang="ru-RU" dirty="0" smtClean="0"/>
            <a:t>этап «Самоделкино»</a:t>
          </a:r>
          <a:endParaRPr lang="ru-RU" dirty="0"/>
        </a:p>
      </dgm:t>
    </dgm:pt>
    <dgm:pt modelId="{0477C946-5F01-4D5B-AFF3-CE19F9AAA9B3}" type="parTrans" cxnId="{B8CA3B48-6B7B-4589-958A-9E22725076DA}">
      <dgm:prSet/>
      <dgm:spPr/>
      <dgm:t>
        <a:bodyPr/>
        <a:lstStyle/>
        <a:p>
          <a:endParaRPr lang="ru-RU"/>
        </a:p>
      </dgm:t>
    </dgm:pt>
    <dgm:pt modelId="{B2D9E581-A186-4F80-8B49-19A9DBAD2280}" type="sibTrans" cxnId="{B8CA3B48-6B7B-4589-958A-9E22725076DA}">
      <dgm:prSet/>
      <dgm:spPr/>
      <dgm:t>
        <a:bodyPr/>
        <a:lstStyle/>
        <a:p>
          <a:endParaRPr lang="ru-RU"/>
        </a:p>
      </dgm:t>
    </dgm:pt>
    <dgm:pt modelId="{8F5122C6-A078-4CBC-985D-5B1EB43C9443}" type="pres">
      <dgm:prSet presAssocID="{514C5982-63F9-4908-B93C-302C4B8D90D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3C7436-5E8C-41D1-BC59-E48AC6443DEA}" type="pres">
      <dgm:prSet presAssocID="{514C5982-63F9-4908-B93C-302C4B8D90D5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6A41D39C-56EE-4658-B57F-0DC60D8C7C79}" type="pres">
      <dgm:prSet presAssocID="{514C5982-63F9-4908-B93C-302C4B8D90D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9A593-6B7A-4E1A-B736-D6D9F6E8141A}" type="pres">
      <dgm:prSet presAssocID="{514C5982-63F9-4908-B93C-302C4B8D90D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7D76F-AAD0-43FE-8204-F9535E42BC0A}" type="pres">
      <dgm:prSet presAssocID="{514C5982-63F9-4908-B93C-302C4B8D90D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65547-D2B8-4CFD-9081-F549797BE710}" type="pres">
      <dgm:prSet presAssocID="{514C5982-63F9-4908-B93C-302C4B8D90D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63DDD-2979-416B-BDC0-582B8DA13BC4}" type="pres">
      <dgm:prSet presAssocID="{514C5982-63F9-4908-B93C-302C4B8D90D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9717D-846C-4B6F-BC5A-285BE039F828}" type="pres">
      <dgm:prSet presAssocID="{514C5982-63F9-4908-B93C-302C4B8D90D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BC503-4154-4B1F-B978-0B53D024DF41}" type="pres">
      <dgm:prSet presAssocID="{514C5982-63F9-4908-B93C-302C4B8D90D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663FC-59E8-469B-B8C7-BB49BCD58F36}" type="pres">
      <dgm:prSet presAssocID="{514C5982-63F9-4908-B93C-302C4B8D90D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14451-CD2A-4D4F-8EEF-146F0F41FDEA}" type="pres">
      <dgm:prSet presAssocID="{514C5982-63F9-4908-B93C-302C4B8D90D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9CE95-CE84-4D34-81F6-8449A136F18D}" type="pres">
      <dgm:prSet presAssocID="{514C5982-63F9-4908-B93C-302C4B8D90D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0D9A0-7D35-4E91-A971-172C951B29B0}" type="pres">
      <dgm:prSet presAssocID="{514C5982-63F9-4908-B93C-302C4B8D90D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106E07-25D4-431E-8AAD-E91854EB1AEC}" srcId="{514C5982-63F9-4908-B93C-302C4B8D90D5}" destId="{2B4DEF00-33CB-4870-818C-83588EF01E22}" srcOrd="0" destOrd="0" parTransId="{5DB0735C-23E8-4727-97BA-700F7E2C5770}" sibTransId="{CD25499C-3913-4050-A145-33E1A67D26A0}"/>
    <dgm:cxn modelId="{C38CD664-A94F-4137-B15E-DD9445864B00}" type="presOf" srcId="{C9F5B854-14CF-42F5-A0A4-6BB3EF8D96D4}" destId="{9BD65547-D2B8-4CFD-9081-F549797BE710}" srcOrd="0" destOrd="0" presId="urn:microsoft.com/office/officeart/2005/8/layout/vProcess5"/>
    <dgm:cxn modelId="{993D3ABE-F3AE-430C-B61A-95919F003BC5}" type="presOf" srcId="{2B4DEF00-33CB-4870-818C-83588EF01E22}" destId="{E84663FC-59E8-469B-B8C7-BB49BCD58F36}" srcOrd="1" destOrd="0" presId="urn:microsoft.com/office/officeart/2005/8/layout/vProcess5"/>
    <dgm:cxn modelId="{F5599B4A-628E-4054-8140-33CB7E315293}" type="presOf" srcId="{46F4BF13-C018-4462-8483-2C6F4B3C5076}" destId="{9C59717D-846C-4B6F-BC5A-285BE039F828}" srcOrd="0" destOrd="0" presId="urn:microsoft.com/office/officeart/2005/8/layout/vProcess5"/>
    <dgm:cxn modelId="{F910CD7F-FDE7-474D-96EC-1CC695CCB927}" type="presOf" srcId="{514C5982-63F9-4908-B93C-302C4B8D90D5}" destId="{8F5122C6-A078-4CBC-985D-5B1EB43C9443}" srcOrd="0" destOrd="0" presId="urn:microsoft.com/office/officeart/2005/8/layout/vProcess5"/>
    <dgm:cxn modelId="{4742C709-0239-41B9-BB71-A7D72AEBCD6B}" type="presOf" srcId="{FB713B75-9057-4B6B-BC1D-CF6C0D944A3A}" destId="{7AF9CE95-CE84-4D34-81F6-8449A136F18D}" srcOrd="1" destOrd="0" presId="urn:microsoft.com/office/officeart/2005/8/layout/vProcess5"/>
    <dgm:cxn modelId="{DAA4635E-51C3-43E2-92A8-745CA6083E41}" type="presOf" srcId="{CD3C17FD-AC57-4584-B6CE-D98BD702EEE6}" destId="{FC3BC503-4154-4B1F-B978-0B53D024DF41}" srcOrd="0" destOrd="0" presId="urn:microsoft.com/office/officeart/2005/8/layout/vProcess5"/>
    <dgm:cxn modelId="{9B4B3C17-B7BF-4EA0-8403-E4CC0E715785}" type="presOf" srcId="{2B4DEF00-33CB-4870-818C-83588EF01E22}" destId="{6A41D39C-56EE-4658-B57F-0DC60D8C7C79}" srcOrd="0" destOrd="0" presId="urn:microsoft.com/office/officeart/2005/8/layout/vProcess5"/>
    <dgm:cxn modelId="{30C84466-B44A-43D2-A3C7-82D05C4EAF1D}" type="presOf" srcId="{CD25499C-3913-4050-A145-33E1A67D26A0}" destId="{F1463DDD-2979-416B-BDC0-582B8DA13BC4}" srcOrd="0" destOrd="0" presId="urn:microsoft.com/office/officeart/2005/8/layout/vProcess5"/>
    <dgm:cxn modelId="{C83A324F-CDE3-434C-9ADD-57D87948D6CA}" srcId="{514C5982-63F9-4908-B93C-302C4B8D90D5}" destId="{F3D9FC51-A8DB-4179-B086-796A58C95CCE}" srcOrd="1" destOrd="0" parTransId="{F3849E43-1D2A-4E67-8B59-EE208F1C1797}" sibTransId="{46F4BF13-C018-4462-8483-2C6F4B3C5076}"/>
    <dgm:cxn modelId="{B8CA3B48-6B7B-4589-958A-9E22725076DA}" srcId="{514C5982-63F9-4908-B93C-302C4B8D90D5}" destId="{C9F5B854-14CF-42F5-A0A4-6BB3EF8D96D4}" srcOrd="3" destOrd="0" parTransId="{0477C946-5F01-4D5B-AFF3-CE19F9AAA9B3}" sibTransId="{B2D9E581-A186-4F80-8B49-19A9DBAD2280}"/>
    <dgm:cxn modelId="{21D8C3E0-3E00-459F-994C-2A6612C9F70D}" type="presOf" srcId="{F3D9FC51-A8DB-4179-B086-796A58C95CCE}" destId="{F509A593-6B7A-4E1A-B736-D6D9F6E8141A}" srcOrd="0" destOrd="0" presId="urn:microsoft.com/office/officeart/2005/8/layout/vProcess5"/>
    <dgm:cxn modelId="{169B5041-5021-444B-8FB5-55E13B43D1A7}" type="presOf" srcId="{C9F5B854-14CF-42F5-A0A4-6BB3EF8D96D4}" destId="{5270D9A0-7D35-4E91-A971-172C951B29B0}" srcOrd="1" destOrd="0" presId="urn:microsoft.com/office/officeart/2005/8/layout/vProcess5"/>
    <dgm:cxn modelId="{757DC3C0-8969-43E5-9096-079A48ADF472}" type="presOf" srcId="{F3D9FC51-A8DB-4179-B086-796A58C95CCE}" destId="{66814451-CD2A-4D4F-8EEF-146F0F41FDEA}" srcOrd="1" destOrd="0" presId="urn:microsoft.com/office/officeart/2005/8/layout/vProcess5"/>
    <dgm:cxn modelId="{047C45CE-28D5-4C04-BFD5-D18CD9678998}" srcId="{514C5982-63F9-4908-B93C-302C4B8D90D5}" destId="{FB713B75-9057-4B6B-BC1D-CF6C0D944A3A}" srcOrd="2" destOrd="0" parTransId="{3437D3F1-4540-441A-9841-AEFDD0B80BAB}" sibTransId="{CD3C17FD-AC57-4584-B6CE-D98BD702EEE6}"/>
    <dgm:cxn modelId="{96BD761A-DE96-45BF-9C8E-186FDEDF4B49}" type="presOf" srcId="{FB713B75-9057-4B6B-BC1D-CF6C0D944A3A}" destId="{C027D76F-AAD0-43FE-8204-F9535E42BC0A}" srcOrd="0" destOrd="0" presId="urn:microsoft.com/office/officeart/2005/8/layout/vProcess5"/>
    <dgm:cxn modelId="{5A6D9F5E-35A7-403F-9F64-4D29DFC92D45}" type="presParOf" srcId="{8F5122C6-A078-4CBC-985D-5B1EB43C9443}" destId="{563C7436-5E8C-41D1-BC59-E48AC6443DEA}" srcOrd="0" destOrd="0" presId="urn:microsoft.com/office/officeart/2005/8/layout/vProcess5"/>
    <dgm:cxn modelId="{8D064454-5D0A-4CC4-B475-2724C3A5A22C}" type="presParOf" srcId="{8F5122C6-A078-4CBC-985D-5B1EB43C9443}" destId="{6A41D39C-56EE-4658-B57F-0DC60D8C7C79}" srcOrd="1" destOrd="0" presId="urn:microsoft.com/office/officeart/2005/8/layout/vProcess5"/>
    <dgm:cxn modelId="{B0A6FA5B-A5BE-4A75-BDA8-C5C03252EF00}" type="presParOf" srcId="{8F5122C6-A078-4CBC-985D-5B1EB43C9443}" destId="{F509A593-6B7A-4E1A-B736-D6D9F6E8141A}" srcOrd="2" destOrd="0" presId="urn:microsoft.com/office/officeart/2005/8/layout/vProcess5"/>
    <dgm:cxn modelId="{393B0388-061B-45ED-BAAD-094E7F7ABB8E}" type="presParOf" srcId="{8F5122C6-A078-4CBC-985D-5B1EB43C9443}" destId="{C027D76F-AAD0-43FE-8204-F9535E42BC0A}" srcOrd="3" destOrd="0" presId="urn:microsoft.com/office/officeart/2005/8/layout/vProcess5"/>
    <dgm:cxn modelId="{7D5FA9E2-76D1-47FB-92EE-4BB6CA8400D3}" type="presParOf" srcId="{8F5122C6-A078-4CBC-985D-5B1EB43C9443}" destId="{9BD65547-D2B8-4CFD-9081-F549797BE710}" srcOrd="4" destOrd="0" presId="urn:microsoft.com/office/officeart/2005/8/layout/vProcess5"/>
    <dgm:cxn modelId="{801BE6B7-8C14-4DFA-B7FB-C92ED44E3AD5}" type="presParOf" srcId="{8F5122C6-A078-4CBC-985D-5B1EB43C9443}" destId="{F1463DDD-2979-416B-BDC0-582B8DA13BC4}" srcOrd="5" destOrd="0" presId="urn:microsoft.com/office/officeart/2005/8/layout/vProcess5"/>
    <dgm:cxn modelId="{4763B7EE-A038-4CCE-B118-5BC69FE890B1}" type="presParOf" srcId="{8F5122C6-A078-4CBC-985D-5B1EB43C9443}" destId="{9C59717D-846C-4B6F-BC5A-285BE039F828}" srcOrd="6" destOrd="0" presId="urn:microsoft.com/office/officeart/2005/8/layout/vProcess5"/>
    <dgm:cxn modelId="{7D2B643B-8DA4-43F3-94AE-C08FD83E5E41}" type="presParOf" srcId="{8F5122C6-A078-4CBC-985D-5B1EB43C9443}" destId="{FC3BC503-4154-4B1F-B978-0B53D024DF41}" srcOrd="7" destOrd="0" presId="urn:microsoft.com/office/officeart/2005/8/layout/vProcess5"/>
    <dgm:cxn modelId="{C84FAA83-9E20-4F6C-ABD2-5FFF2B7110B4}" type="presParOf" srcId="{8F5122C6-A078-4CBC-985D-5B1EB43C9443}" destId="{E84663FC-59E8-469B-B8C7-BB49BCD58F36}" srcOrd="8" destOrd="0" presId="urn:microsoft.com/office/officeart/2005/8/layout/vProcess5"/>
    <dgm:cxn modelId="{829B72DE-E1BE-4EEF-B396-43F133010185}" type="presParOf" srcId="{8F5122C6-A078-4CBC-985D-5B1EB43C9443}" destId="{66814451-CD2A-4D4F-8EEF-146F0F41FDEA}" srcOrd="9" destOrd="0" presId="urn:microsoft.com/office/officeart/2005/8/layout/vProcess5"/>
    <dgm:cxn modelId="{D0165C99-D538-416F-8098-BEA842AEA7C5}" type="presParOf" srcId="{8F5122C6-A078-4CBC-985D-5B1EB43C9443}" destId="{7AF9CE95-CE84-4D34-81F6-8449A136F18D}" srcOrd="10" destOrd="0" presId="urn:microsoft.com/office/officeart/2005/8/layout/vProcess5"/>
    <dgm:cxn modelId="{DBF3326B-8B53-44D3-9A58-EEC950C26FF9}" type="presParOf" srcId="{8F5122C6-A078-4CBC-985D-5B1EB43C9443}" destId="{5270D9A0-7D35-4E91-A971-172C951B29B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5FF0F9-8828-464E-992D-852E9943C573}">
      <dsp:nvSpPr>
        <dsp:cNvPr id="0" name=""/>
        <dsp:cNvSpPr/>
      </dsp:nvSpPr>
      <dsp:spPr>
        <a:xfrm>
          <a:off x="0" y="389426"/>
          <a:ext cx="807249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DCD3D-D028-49F0-A743-0C1DC066385D}">
      <dsp:nvSpPr>
        <dsp:cNvPr id="0" name=""/>
        <dsp:cNvSpPr/>
      </dsp:nvSpPr>
      <dsp:spPr>
        <a:xfrm>
          <a:off x="403624" y="108986"/>
          <a:ext cx="5650745" cy="56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Принцип свободы выбора</a:t>
          </a:r>
          <a:endParaRPr lang="ru-RU" sz="1900" kern="1200" dirty="0"/>
        </a:p>
      </dsp:txBody>
      <dsp:txXfrm>
        <a:off x="403624" y="108986"/>
        <a:ext cx="5650745" cy="560880"/>
      </dsp:txXfrm>
    </dsp:sp>
    <dsp:sp modelId="{6D928D19-C0CA-4F9A-A962-1D07CBF26342}">
      <dsp:nvSpPr>
        <dsp:cNvPr id="0" name=""/>
        <dsp:cNvSpPr/>
      </dsp:nvSpPr>
      <dsp:spPr>
        <a:xfrm>
          <a:off x="0" y="1143006"/>
          <a:ext cx="807249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21C9B-145A-4BED-AB60-635104CC4D6A}">
      <dsp:nvSpPr>
        <dsp:cNvPr id="0" name=""/>
        <dsp:cNvSpPr/>
      </dsp:nvSpPr>
      <dsp:spPr>
        <a:xfrm>
          <a:off x="403624" y="970826"/>
          <a:ext cx="5650745" cy="560880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Принцип открытости</a:t>
          </a:r>
          <a:endParaRPr lang="ru-RU" sz="1900" kern="1200" dirty="0"/>
        </a:p>
      </dsp:txBody>
      <dsp:txXfrm>
        <a:off x="403624" y="970826"/>
        <a:ext cx="5650745" cy="560880"/>
      </dsp:txXfrm>
    </dsp:sp>
    <dsp:sp modelId="{87DD5822-43E9-49BE-81B5-38360CCF2672}">
      <dsp:nvSpPr>
        <dsp:cNvPr id="0" name=""/>
        <dsp:cNvSpPr/>
      </dsp:nvSpPr>
      <dsp:spPr>
        <a:xfrm>
          <a:off x="0" y="2113106"/>
          <a:ext cx="807249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0113-1722-49EE-B09F-CD703E9227F9}">
      <dsp:nvSpPr>
        <dsp:cNvPr id="0" name=""/>
        <dsp:cNvSpPr/>
      </dsp:nvSpPr>
      <dsp:spPr>
        <a:xfrm>
          <a:off x="403624" y="1832666"/>
          <a:ext cx="5650745" cy="560880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Принцип деятельности</a:t>
          </a:r>
          <a:endParaRPr lang="ru-RU" sz="1900" kern="1200" dirty="0"/>
        </a:p>
      </dsp:txBody>
      <dsp:txXfrm>
        <a:off x="403624" y="1832666"/>
        <a:ext cx="5650745" cy="560880"/>
      </dsp:txXfrm>
    </dsp:sp>
    <dsp:sp modelId="{2583D1D8-F9C5-4BB5-8140-2EEDB50E152C}">
      <dsp:nvSpPr>
        <dsp:cNvPr id="0" name=""/>
        <dsp:cNvSpPr/>
      </dsp:nvSpPr>
      <dsp:spPr>
        <a:xfrm>
          <a:off x="0" y="2974946"/>
          <a:ext cx="807249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A2758-8E5E-47B3-9971-C624CD24F3C3}">
      <dsp:nvSpPr>
        <dsp:cNvPr id="0" name=""/>
        <dsp:cNvSpPr/>
      </dsp:nvSpPr>
      <dsp:spPr>
        <a:xfrm>
          <a:off x="403624" y="2694506"/>
          <a:ext cx="5650745" cy="560880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Принцип обратной связи</a:t>
          </a:r>
          <a:endParaRPr lang="ru-RU" sz="1900" kern="1200" dirty="0"/>
        </a:p>
      </dsp:txBody>
      <dsp:txXfrm>
        <a:off x="403624" y="2694506"/>
        <a:ext cx="5650745" cy="560880"/>
      </dsp:txXfrm>
    </dsp:sp>
    <dsp:sp modelId="{D3EB3F0A-E087-4071-BB8D-28B76F0D068D}">
      <dsp:nvSpPr>
        <dsp:cNvPr id="0" name=""/>
        <dsp:cNvSpPr/>
      </dsp:nvSpPr>
      <dsp:spPr>
        <a:xfrm>
          <a:off x="0" y="3836786"/>
          <a:ext cx="807249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42E5A-061C-49BC-856A-6ACB11F49B0D}">
      <dsp:nvSpPr>
        <dsp:cNvPr id="0" name=""/>
        <dsp:cNvSpPr/>
      </dsp:nvSpPr>
      <dsp:spPr>
        <a:xfrm>
          <a:off x="403624" y="3556346"/>
          <a:ext cx="5650745" cy="560880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Принцип интеграции</a:t>
          </a:r>
          <a:endParaRPr lang="ru-RU" sz="1900" kern="1200" dirty="0"/>
        </a:p>
      </dsp:txBody>
      <dsp:txXfrm>
        <a:off x="403624" y="3556346"/>
        <a:ext cx="5650745" cy="560880"/>
      </dsp:txXfrm>
    </dsp:sp>
    <dsp:sp modelId="{206C032A-8E95-46D7-9121-1CD91161345D}">
      <dsp:nvSpPr>
        <dsp:cNvPr id="0" name=""/>
        <dsp:cNvSpPr/>
      </dsp:nvSpPr>
      <dsp:spPr>
        <a:xfrm>
          <a:off x="0" y="4698626"/>
          <a:ext cx="807249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4B88F-4671-464A-8DC1-1A0981086F5C}">
      <dsp:nvSpPr>
        <dsp:cNvPr id="0" name=""/>
        <dsp:cNvSpPr/>
      </dsp:nvSpPr>
      <dsp:spPr>
        <a:xfrm>
          <a:off x="403624" y="4418186"/>
          <a:ext cx="5650745" cy="5608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Принцип личностной ориентации</a:t>
          </a:r>
          <a:endParaRPr lang="ru-RU" sz="1900" kern="1200" dirty="0"/>
        </a:p>
      </dsp:txBody>
      <dsp:txXfrm>
        <a:off x="403624" y="4418186"/>
        <a:ext cx="5650745" cy="560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2033E9-AD07-4BA2-A6AD-6536E7520A04}">
      <dsp:nvSpPr>
        <dsp:cNvPr id="0" name=""/>
        <dsp:cNvSpPr/>
      </dsp:nvSpPr>
      <dsp:spPr>
        <a:xfrm>
          <a:off x="1368009" y="1674"/>
          <a:ext cx="2677250" cy="16063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</a:rPr>
            <a:t>Игра</a:t>
          </a:r>
          <a:endParaRPr lang="ru-RU" sz="2800" b="1" kern="1200" dirty="0">
            <a:solidFill>
              <a:schemeClr val="tx2"/>
            </a:solidFill>
          </a:endParaRPr>
        </a:p>
      </dsp:txBody>
      <dsp:txXfrm>
        <a:off x="1368009" y="1674"/>
        <a:ext cx="2677250" cy="1606350"/>
      </dsp:txXfrm>
    </dsp:sp>
    <dsp:sp modelId="{A4023843-00AE-48FA-AFB7-77F211248C03}">
      <dsp:nvSpPr>
        <dsp:cNvPr id="0" name=""/>
        <dsp:cNvSpPr/>
      </dsp:nvSpPr>
      <dsp:spPr>
        <a:xfrm>
          <a:off x="4312985" y="1674"/>
          <a:ext cx="2677250" cy="1606350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</a:rPr>
            <a:t>Импровизация</a:t>
          </a:r>
          <a:endParaRPr lang="ru-RU" sz="2800" b="1" kern="1200" dirty="0">
            <a:solidFill>
              <a:schemeClr val="tx2"/>
            </a:solidFill>
          </a:endParaRPr>
        </a:p>
      </dsp:txBody>
      <dsp:txXfrm>
        <a:off x="4312985" y="1674"/>
        <a:ext cx="2677250" cy="1606350"/>
      </dsp:txXfrm>
    </dsp:sp>
    <dsp:sp modelId="{C6F383D2-11BE-448B-8D5A-B3DEFBA7FAC7}">
      <dsp:nvSpPr>
        <dsp:cNvPr id="0" name=""/>
        <dsp:cNvSpPr/>
      </dsp:nvSpPr>
      <dsp:spPr>
        <a:xfrm>
          <a:off x="1368009" y="1875749"/>
          <a:ext cx="2677250" cy="1606350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</a:rPr>
            <a:t>Театрализация</a:t>
          </a:r>
          <a:endParaRPr lang="ru-RU" sz="2800" b="1" kern="1200" dirty="0">
            <a:solidFill>
              <a:schemeClr val="tx2"/>
            </a:solidFill>
          </a:endParaRPr>
        </a:p>
      </dsp:txBody>
      <dsp:txXfrm>
        <a:off x="1368009" y="1875749"/>
        <a:ext cx="2677250" cy="1606350"/>
      </dsp:txXfrm>
    </dsp:sp>
    <dsp:sp modelId="{50D94457-3146-4E98-9FD5-67BC22E9A38F}">
      <dsp:nvSpPr>
        <dsp:cNvPr id="0" name=""/>
        <dsp:cNvSpPr/>
      </dsp:nvSpPr>
      <dsp:spPr>
        <a:xfrm>
          <a:off x="4312985" y="1875749"/>
          <a:ext cx="2677250" cy="1606350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Творческая продуктивная деятельность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4312985" y="1875749"/>
        <a:ext cx="2677250" cy="1606350"/>
      </dsp:txXfrm>
    </dsp:sp>
    <dsp:sp modelId="{122FEA7B-0782-4D0A-AFB9-16ED05A1EFDF}">
      <dsp:nvSpPr>
        <dsp:cNvPr id="0" name=""/>
        <dsp:cNvSpPr/>
      </dsp:nvSpPr>
      <dsp:spPr>
        <a:xfrm>
          <a:off x="1368009" y="3749825"/>
          <a:ext cx="2677250" cy="1606350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</a:rPr>
            <a:t>Мозговой штурм</a:t>
          </a:r>
          <a:endParaRPr lang="ru-RU" sz="2800" b="1" kern="1200" dirty="0">
            <a:solidFill>
              <a:schemeClr val="tx2"/>
            </a:solidFill>
          </a:endParaRPr>
        </a:p>
      </dsp:txBody>
      <dsp:txXfrm>
        <a:off x="1368009" y="3749825"/>
        <a:ext cx="2677250" cy="1606350"/>
      </dsp:txXfrm>
    </dsp:sp>
    <dsp:sp modelId="{CFB77F0A-D067-4BC2-B7CB-B5A881C03ACA}">
      <dsp:nvSpPr>
        <dsp:cNvPr id="0" name=""/>
        <dsp:cNvSpPr/>
      </dsp:nvSpPr>
      <dsp:spPr>
        <a:xfrm>
          <a:off x="4312985" y="3749825"/>
          <a:ext cx="2677250" cy="160635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</a:rPr>
            <a:t>Проект</a:t>
          </a:r>
          <a:endParaRPr lang="ru-RU" sz="2800" b="1" kern="1200" dirty="0">
            <a:solidFill>
              <a:schemeClr val="tx2"/>
            </a:solidFill>
          </a:endParaRPr>
        </a:p>
      </dsp:txBody>
      <dsp:txXfrm>
        <a:off x="4312985" y="3749825"/>
        <a:ext cx="2677250" cy="16063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25F34C-380D-4D4C-8BF2-F633BB352958}">
      <dsp:nvSpPr>
        <dsp:cNvPr id="0" name=""/>
        <dsp:cNvSpPr/>
      </dsp:nvSpPr>
      <dsp:spPr>
        <a:xfrm rot="5400000">
          <a:off x="-187859" y="189185"/>
          <a:ext cx="1252397" cy="87667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</a:t>
          </a:r>
          <a:endParaRPr lang="ru-RU" sz="2600" kern="1200" dirty="0"/>
        </a:p>
      </dsp:txBody>
      <dsp:txXfrm rot="5400000">
        <a:off x="-187859" y="189185"/>
        <a:ext cx="1252397" cy="876678"/>
      </dsp:txXfrm>
    </dsp:sp>
    <dsp:sp modelId="{3CADD9E8-0798-4324-84F0-F2A128813840}">
      <dsp:nvSpPr>
        <dsp:cNvPr id="0" name=""/>
        <dsp:cNvSpPr/>
      </dsp:nvSpPr>
      <dsp:spPr>
        <a:xfrm rot="5400000">
          <a:off x="3762395" y="-2905126"/>
          <a:ext cx="814058" cy="6624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tx2"/>
              </a:solidFill>
            </a:rPr>
            <a:t>Беглость</a:t>
          </a:r>
          <a:endParaRPr lang="ru-RU" sz="2800" kern="1200" dirty="0">
            <a:solidFill>
              <a:schemeClr val="tx2"/>
            </a:solidFill>
          </a:endParaRPr>
        </a:p>
      </dsp:txBody>
      <dsp:txXfrm rot="5400000">
        <a:off x="3762395" y="-2905126"/>
        <a:ext cx="814058" cy="6624311"/>
      </dsp:txXfrm>
    </dsp:sp>
    <dsp:sp modelId="{02C830B4-E2D0-4807-B97B-76E08777B173}">
      <dsp:nvSpPr>
        <dsp:cNvPr id="0" name=""/>
        <dsp:cNvSpPr/>
      </dsp:nvSpPr>
      <dsp:spPr>
        <a:xfrm rot="5400000">
          <a:off x="-187859" y="1294846"/>
          <a:ext cx="1252397" cy="876678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</a:t>
          </a:r>
          <a:endParaRPr lang="ru-RU" sz="2600" kern="1200" dirty="0"/>
        </a:p>
      </dsp:txBody>
      <dsp:txXfrm rot="5400000">
        <a:off x="-187859" y="1294846"/>
        <a:ext cx="1252397" cy="876678"/>
      </dsp:txXfrm>
    </dsp:sp>
    <dsp:sp modelId="{29D7CCBB-7440-454E-BDC4-A5B119CDD6E4}">
      <dsp:nvSpPr>
        <dsp:cNvPr id="0" name=""/>
        <dsp:cNvSpPr/>
      </dsp:nvSpPr>
      <dsp:spPr>
        <a:xfrm rot="5400000">
          <a:off x="3781804" y="-1798139"/>
          <a:ext cx="814058" cy="6624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tx2"/>
              </a:solidFill>
            </a:rPr>
            <a:t>Гибкость</a:t>
          </a:r>
          <a:endParaRPr lang="ru-RU" sz="2800" kern="1200" dirty="0">
            <a:solidFill>
              <a:schemeClr val="tx2"/>
            </a:solidFill>
          </a:endParaRPr>
        </a:p>
      </dsp:txBody>
      <dsp:txXfrm rot="5400000">
        <a:off x="3781804" y="-1798139"/>
        <a:ext cx="814058" cy="6624311"/>
      </dsp:txXfrm>
    </dsp:sp>
    <dsp:sp modelId="{CF8C6028-0CB3-4E13-ABB8-FAEAAB2ED7E5}">
      <dsp:nvSpPr>
        <dsp:cNvPr id="0" name=""/>
        <dsp:cNvSpPr/>
      </dsp:nvSpPr>
      <dsp:spPr>
        <a:xfrm rot="5400000">
          <a:off x="-187859" y="2400507"/>
          <a:ext cx="1252397" cy="876678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</a:t>
          </a:r>
          <a:endParaRPr lang="ru-RU" sz="2600" kern="1200" dirty="0"/>
        </a:p>
      </dsp:txBody>
      <dsp:txXfrm rot="5400000">
        <a:off x="-187859" y="2400507"/>
        <a:ext cx="1252397" cy="876678"/>
      </dsp:txXfrm>
    </dsp:sp>
    <dsp:sp modelId="{7AC79BFA-9C56-4515-A81D-E329F1A28685}">
      <dsp:nvSpPr>
        <dsp:cNvPr id="0" name=""/>
        <dsp:cNvSpPr/>
      </dsp:nvSpPr>
      <dsp:spPr>
        <a:xfrm rot="5400000">
          <a:off x="3781804" y="-692479"/>
          <a:ext cx="814058" cy="6624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tx2"/>
              </a:solidFill>
            </a:rPr>
            <a:t>Оригинальность</a:t>
          </a:r>
          <a:endParaRPr lang="ru-RU" sz="2800" kern="1200" dirty="0">
            <a:solidFill>
              <a:schemeClr val="tx2"/>
            </a:solidFill>
          </a:endParaRPr>
        </a:p>
      </dsp:txBody>
      <dsp:txXfrm rot="5400000">
        <a:off x="3781804" y="-692479"/>
        <a:ext cx="814058" cy="6624311"/>
      </dsp:txXfrm>
    </dsp:sp>
    <dsp:sp modelId="{5BC6EB91-B586-46B4-8633-D91D302BAA42}">
      <dsp:nvSpPr>
        <dsp:cNvPr id="0" name=""/>
        <dsp:cNvSpPr/>
      </dsp:nvSpPr>
      <dsp:spPr>
        <a:xfrm rot="5400000">
          <a:off x="-187859" y="3506168"/>
          <a:ext cx="1252397" cy="876678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4</a:t>
          </a:r>
          <a:endParaRPr lang="ru-RU" sz="2600" kern="1200" dirty="0"/>
        </a:p>
      </dsp:txBody>
      <dsp:txXfrm rot="5400000">
        <a:off x="-187859" y="3506168"/>
        <a:ext cx="1252397" cy="876678"/>
      </dsp:txXfrm>
    </dsp:sp>
    <dsp:sp modelId="{ABF61B56-7635-4AEF-A37E-65E4FE2AF918}">
      <dsp:nvSpPr>
        <dsp:cNvPr id="0" name=""/>
        <dsp:cNvSpPr/>
      </dsp:nvSpPr>
      <dsp:spPr>
        <a:xfrm rot="5400000">
          <a:off x="3781804" y="413181"/>
          <a:ext cx="814058" cy="6624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tx2"/>
              </a:solidFill>
            </a:rPr>
            <a:t>Точность</a:t>
          </a:r>
          <a:endParaRPr lang="ru-RU" sz="2800" kern="1200" dirty="0">
            <a:solidFill>
              <a:schemeClr val="tx2"/>
            </a:solidFill>
          </a:endParaRPr>
        </a:p>
      </dsp:txBody>
      <dsp:txXfrm rot="5400000">
        <a:off x="3781804" y="413181"/>
        <a:ext cx="814058" cy="66243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41D39C-56EE-4658-B57F-0DC60D8C7C79}">
      <dsp:nvSpPr>
        <dsp:cNvPr id="0" name=""/>
        <dsp:cNvSpPr/>
      </dsp:nvSpPr>
      <dsp:spPr>
        <a:xfrm>
          <a:off x="0" y="0"/>
          <a:ext cx="6400844" cy="116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</a:t>
          </a:r>
          <a:r>
            <a:rPr lang="ru-RU" sz="3600" kern="1200" dirty="0" smtClean="0"/>
            <a:t> этап «Почемучкино»</a:t>
          </a:r>
          <a:endParaRPr lang="ru-RU" sz="3600" kern="1200" dirty="0"/>
        </a:p>
      </dsp:txBody>
      <dsp:txXfrm>
        <a:off x="0" y="0"/>
        <a:ext cx="5115718" cy="1163010"/>
      </dsp:txXfrm>
    </dsp:sp>
    <dsp:sp modelId="{F509A593-6B7A-4E1A-B736-D6D9F6E8141A}">
      <dsp:nvSpPr>
        <dsp:cNvPr id="0" name=""/>
        <dsp:cNvSpPr/>
      </dsp:nvSpPr>
      <dsp:spPr>
        <a:xfrm>
          <a:off x="536070" y="1374467"/>
          <a:ext cx="6400844" cy="116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II</a:t>
          </a:r>
          <a:r>
            <a:rPr lang="ru-RU" sz="3600" kern="1200" dirty="0" smtClean="0"/>
            <a:t> этап «Узнавайкино»</a:t>
          </a:r>
          <a:endParaRPr lang="ru-RU" sz="3600" kern="1200" dirty="0"/>
        </a:p>
      </dsp:txBody>
      <dsp:txXfrm>
        <a:off x="536070" y="1374467"/>
        <a:ext cx="5108817" cy="1163010"/>
      </dsp:txXfrm>
    </dsp:sp>
    <dsp:sp modelId="{C027D76F-AAD0-43FE-8204-F9535E42BC0A}">
      <dsp:nvSpPr>
        <dsp:cNvPr id="0" name=""/>
        <dsp:cNvSpPr/>
      </dsp:nvSpPr>
      <dsp:spPr>
        <a:xfrm>
          <a:off x="1064140" y="2748934"/>
          <a:ext cx="6400844" cy="116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III</a:t>
          </a:r>
          <a:r>
            <a:rPr lang="ru-RU" sz="3600" kern="1200" dirty="0" smtClean="0"/>
            <a:t> этап «Фантазеркино»</a:t>
          </a:r>
          <a:endParaRPr lang="ru-RU" sz="3600" kern="1200" dirty="0"/>
        </a:p>
      </dsp:txBody>
      <dsp:txXfrm>
        <a:off x="1064140" y="2748934"/>
        <a:ext cx="5116818" cy="1163010"/>
      </dsp:txXfrm>
    </dsp:sp>
    <dsp:sp modelId="{9BD65547-D2B8-4CFD-9081-F549797BE710}">
      <dsp:nvSpPr>
        <dsp:cNvPr id="0" name=""/>
        <dsp:cNvSpPr/>
      </dsp:nvSpPr>
      <dsp:spPr>
        <a:xfrm>
          <a:off x="1600211" y="4123401"/>
          <a:ext cx="6400844" cy="116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IV </a:t>
          </a:r>
          <a:r>
            <a:rPr lang="ru-RU" sz="3600" kern="1200" dirty="0" smtClean="0"/>
            <a:t>этап «Самоделкино»</a:t>
          </a:r>
          <a:endParaRPr lang="ru-RU" sz="3600" kern="1200" dirty="0"/>
        </a:p>
      </dsp:txBody>
      <dsp:txXfrm>
        <a:off x="1600211" y="4123401"/>
        <a:ext cx="5108817" cy="1163010"/>
      </dsp:txXfrm>
    </dsp:sp>
    <dsp:sp modelId="{F1463DDD-2979-416B-BDC0-582B8DA13BC4}">
      <dsp:nvSpPr>
        <dsp:cNvPr id="0" name=""/>
        <dsp:cNvSpPr/>
      </dsp:nvSpPr>
      <dsp:spPr>
        <a:xfrm>
          <a:off x="5644887" y="890760"/>
          <a:ext cx="755956" cy="755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644887" y="890760"/>
        <a:ext cx="755956" cy="755956"/>
      </dsp:txXfrm>
    </dsp:sp>
    <dsp:sp modelId="{9C59717D-846C-4B6F-BC5A-285BE039F828}">
      <dsp:nvSpPr>
        <dsp:cNvPr id="0" name=""/>
        <dsp:cNvSpPr/>
      </dsp:nvSpPr>
      <dsp:spPr>
        <a:xfrm>
          <a:off x="6180958" y="2265227"/>
          <a:ext cx="755956" cy="755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180958" y="2265227"/>
        <a:ext cx="755956" cy="755956"/>
      </dsp:txXfrm>
    </dsp:sp>
    <dsp:sp modelId="{FC3BC503-4154-4B1F-B978-0B53D024DF41}">
      <dsp:nvSpPr>
        <dsp:cNvPr id="0" name=""/>
        <dsp:cNvSpPr/>
      </dsp:nvSpPr>
      <dsp:spPr>
        <a:xfrm>
          <a:off x="6709028" y="3639694"/>
          <a:ext cx="755956" cy="755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709028" y="3639694"/>
        <a:ext cx="755956" cy="755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24966" y="428604"/>
            <a:ext cx="6319034" cy="2778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Развитие креативного мышления у детей старшего дошкольного возраста в проектной деятельности</a:t>
            </a:r>
            <a:endParaRPr kumimoji="0" lang="ru-RU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572008"/>
            <a:ext cx="4071396" cy="188132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Файзуллина Айгуль Фанильевна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ДСКВ «Югорка»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3786190"/>
            <a:ext cx="68580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Творческие работы детей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12795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257176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2303" y="2285992"/>
            <a:ext cx="2617775" cy="392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285992"/>
            <a:ext cx="2642132" cy="3963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2571736" cy="3857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428868"/>
            <a:ext cx="266701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428868"/>
            <a:ext cx="2665400" cy="399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2476518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643182"/>
            <a:ext cx="2681584" cy="3666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606" y="2571744"/>
            <a:ext cx="2836412" cy="378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304802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42852"/>
            <a:ext cx="300039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2285992"/>
            <a:ext cx="2661066" cy="3548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4338" y="2071678"/>
            <a:ext cx="2909891" cy="3879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3000364" y="3071810"/>
            <a:ext cx="2872443" cy="3630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643050"/>
            <a:ext cx="3357586" cy="5036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000397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3116"/>
            <a:ext cx="68825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264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  <a:defRPr/>
            </a:pPr>
            <a:endParaRPr lang="ru-RU" sz="2400" b="1" dirty="0" smtClean="0"/>
          </a:p>
          <a:p>
            <a:pPr marL="0" lvl="0" indent="0" algn="just">
              <a:spcBef>
                <a:spcPts val="0"/>
              </a:spcBef>
              <a:buNone/>
              <a:defRPr/>
            </a:pPr>
            <a:endParaRPr lang="ru-RU" sz="2400" b="1" dirty="0" smtClean="0"/>
          </a:p>
          <a:p>
            <a:pPr marL="0" lvl="0" indent="0" algn="just">
              <a:spcBef>
                <a:spcPts val="0"/>
              </a:spcBef>
              <a:buNone/>
              <a:defRPr/>
            </a:pPr>
            <a:endParaRPr lang="ru-RU" sz="2400" b="1" dirty="0" smtClean="0"/>
          </a:p>
          <a:p>
            <a:pPr marL="0" lvl="0" indent="0" algn="just">
              <a:spcBef>
                <a:spcPts val="0"/>
              </a:spcBef>
              <a:buNone/>
              <a:defRPr/>
            </a:pPr>
            <a:endParaRPr lang="ru-RU" sz="2400" b="1" dirty="0" smtClean="0"/>
          </a:p>
          <a:p>
            <a:pPr marL="0" lvl="0" indent="0" algn="just">
              <a:spcBef>
                <a:spcPts val="0"/>
              </a:spcBef>
              <a:buNone/>
              <a:defRPr/>
            </a:pPr>
            <a:endParaRPr lang="ru-RU" sz="2400" b="1" dirty="0" smtClean="0"/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Креативность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— это способность создавать и находить новые оригинальные идеи, отклоняясь от принятых схем мышления и успешно решать стоящие задачи нестандартным образом.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Дидактические принципы: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1142984"/>
          <a:ext cx="807249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71438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Формы и методы </a:t>
            </a:r>
            <a:r>
              <a:rPr lang="ru-RU" sz="2400" dirty="0" smtClean="0">
                <a:latin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000108"/>
          <a:ext cx="835824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08266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Критерии и показатели эффективности развития креативного мышления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1643050"/>
          <a:ext cx="750099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571736" y="785794"/>
            <a:ext cx="3894572" cy="4575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0" cap="none" spc="0" normalizeH="0" baseline="0" noProof="0" dirty="0" smtClean="0">
                <a:ln w="2857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ПРОЕКТ</a:t>
            </a:r>
            <a:endParaRPr kumimoji="0" lang="ru-RU" sz="3600" b="1" i="1" u="none" strike="noStrike" kern="10" cap="none" spc="0" normalizeH="0" baseline="0" noProof="0" dirty="0">
              <a:ln w="28575">
                <a:solidFill>
                  <a:srgbClr val="622423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571612"/>
            <a:ext cx="46602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«МОЙ ЛЮБИМЫЙ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http://mbdou14kolosok.umi.ru/images/cms/thumbs/a5b0aeaa3fa7d6e58d75710c18673bd7ec6d5f6d/ltnb_720_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000372"/>
            <a:ext cx="4857784" cy="3299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189459" y="836688"/>
            <a:ext cx="6768752" cy="6470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0" cap="none" spc="0" normalizeH="0" baseline="0" noProof="0" dirty="0" smtClean="0">
                <a:ln w="2857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Типология проекта</a:t>
            </a:r>
            <a:endParaRPr kumimoji="0" lang="ru-RU" sz="3600" b="1" i="1" u="none" strike="noStrike" kern="10" cap="none" spc="0" normalizeH="0" baseline="0" noProof="0" dirty="0">
              <a:ln w="28575">
                <a:solidFill>
                  <a:srgbClr val="622423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6357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по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форме: творческий, познавательный;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по продолжительности: </a:t>
            </a:r>
            <a:r>
              <a:rPr lang="ru-RU" sz="2800" b="1" kern="0" dirty="0" smtClean="0">
                <a:solidFill>
                  <a:srgbClr val="8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краткосрочный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2214554"/>
            <a:ext cx="2786082" cy="371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709295" y="692696"/>
            <a:ext cx="5934539" cy="5931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0" cap="none" spc="0" normalizeH="0" baseline="0" noProof="0" dirty="0" smtClean="0">
                <a:ln w="2857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Цель проекта</a:t>
            </a:r>
            <a:endParaRPr kumimoji="0" lang="ru-RU" sz="3600" b="1" i="1" u="none" strike="noStrike" kern="10" cap="none" spc="0" normalizeH="0" baseline="0" noProof="0" dirty="0">
              <a:ln w="28575">
                <a:solidFill>
                  <a:srgbClr val="622423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500" y="2143474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Формирование у детей знаний о воспитателе через познавательно-исследовательскую и продуктивную деятельность.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36" y="4293096"/>
            <a:ext cx="31337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259632" y="332656"/>
            <a:ext cx="6840760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kumimoji="0" lang="ru-RU" sz="3600" b="1" i="1" u="none" strike="noStrike" kern="1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1142984"/>
          <a:ext cx="800105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168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147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Дидактические принципы: </vt:lpstr>
      <vt:lpstr> Формы и методы  </vt:lpstr>
      <vt:lpstr>Критерии и показатели эффективности развития креативного мышления</vt:lpstr>
      <vt:lpstr>Слайд 6</vt:lpstr>
      <vt:lpstr>Слайд 7</vt:lpstr>
      <vt:lpstr>Слайд 8</vt:lpstr>
      <vt:lpstr>Этапы проекта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Айгуль Файзуллина</cp:lastModifiedBy>
  <cp:revision>47</cp:revision>
  <dcterms:created xsi:type="dcterms:W3CDTF">2013-08-23T08:38:35Z</dcterms:created>
  <dcterms:modified xsi:type="dcterms:W3CDTF">2024-05-12T14:34:06Z</dcterms:modified>
</cp:coreProperties>
</file>