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«Лыжная подготовка в детском саду»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351746" cy="3351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7" y="2391548"/>
            <a:ext cx="2933111" cy="2933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38" y="164948"/>
            <a:ext cx="2827333" cy="2827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13" y="57463"/>
            <a:ext cx="3113460" cy="3113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71" y="2157325"/>
            <a:ext cx="2976400" cy="2976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43" y="3967242"/>
            <a:ext cx="2880320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6" y="4226074"/>
            <a:ext cx="2592288" cy="2592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02" y="1849497"/>
            <a:ext cx="2885371" cy="2885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59" y="3967242"/>
            <a:ext cx="2928643" cy="29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14070" r="2243" b="6013"/>
          <a:stretch/>
        </p:blipFill>
        <p:spPr>
          <a:xfrm>
            <a:off x="179512" y="332656"/>
            <a:ext cx="8712968" cy="62646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0" t="15694" r="14844" b="6343"/>
          <a:stretch/>
        </p:blipFill>
        <p:spPr bwMode="auto">
          <a:xfrm>
            <a:off x="3242498" y="2467478"/>
            <a:ext cx="5616624" cy="419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4" y="332942"/>
            <a:ext cx="8716592" cy="61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484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67" y="44624"/>
            <a:ext cx="486214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24" y="3575969"/>
            <a:ext cx="4524984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1" y="3501008"/>
            <a:ext cx="4392488" cy="329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9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5"/>
            <a:ext cx="4320480" cy="3528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621"/>
            <a:ext cx="4320480" cy="31409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5" y="221621"/>
            <a:ext cx="4317099" cy="3237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25" y="3362589"/>
            <a:ext cx="4320480" cy="33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079">
            <a:off x="373355" y="139586"/>
            <a:ext cx="2133600" cy="3014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409">
            <a:off x="1589482" y="263395"/>
            <a:ext cx="2133600" cy="2983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931">
            <a:off x="2073075" y="1263857"/>
            <a:ext cx="2133600" cy="2983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838">
            <a:off x="591838" y="1198127"/>
            <a:ext cx="2600076" cy="36735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6829">
            <a:off x="4810528" y="328953"/>
            <a:ext cx="2263428" cy="3149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75" y="2420888"/>
            <a:ext cx="2471993" cy="3439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953">
            <a:off x="6629190" y="314295"/>
            <a:ext cx="2073575" cy="28821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49" y="1225439"/>
            <a:ext cx="2399855" cy="33343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72" y="4077072"/>
            <a:ext cx="3334223" cy="25006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" y="3347752"/>
            <a:ext cx="2476770" cy="35044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84" y="3625443"/>
            <a:ext cx="2412323" cy="32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7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«Лыжная подготовка в детском саду»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«Лыжная подготовка в детском саду»</dc:title>
  <dc:creator>Спортзал</dc:creator>
  <cp:lastModifiedBy>Спортзал</cp:lastModifiedBy>
  <cp:revision>7</cp:revision>
  <dcterms:created xsi:type="dcterms:W3CDTF">2023-05-10T04:08:30Z</dcterms:created>
  <dcterms:modified xsi:type="dcterms:W3CDTF">2023-05-10T07:55:13Z</dcterms:modified>
</cp:coreProperties>
</file>