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8" r:id="rId3"/>
    <p:sldId id="259" r:id="rId4"/>
    <p:sldId id="261" r:id="rId5"/>
    <p:sldId id="262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2006" y="658338"/>
            <a:ext cx="6248970" cy="2770661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2006" y="3633182"/>
            <a:ext cx="6248970" cy="172058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10.02.2020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27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10.02.2020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89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10.02.2020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64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10.02.2020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85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19" y="686157"/>
            <a:ext cx="6264323" cy="3380876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319" y="4203514"/>
            <a:ext cx="6264323" cy="11737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10.02.2020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41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10.02.2020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65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10.02.2020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38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10.02.2020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5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10.02.2020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77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10.02.2020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42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10.02.2020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96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morning" dir="t"/>
            </a:scene3d>
            <a:sp3d extrusionH="57150" contourW="12700" prstMaterial="matte">
              <a:bevelT w="38100" h="38100"/>
              <a:contourClr>
                <a:srgbClr val="4E4C00"/>
              </a:contourClr>
            </a:sp3d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F458-6A3E-4B0B-AF47-FB9313319433}" type="datetimeFigureOut">
              <a:rPr lang="ru-RU" smtClean="0"/>
              <a:t>10.02.2020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75B8-A22A-4273-A81F-F37386C1EE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22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6F6C00"/>
          </a:solidFill>
          <a:latin typeface="Intro 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9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483DC-FE5F-40E2-BF98-9004B9D0B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6606" y="590604"/>
            <a:ext cx="6276328" cy="385439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Педагогический проект </a:t>
            </a:r>
            <a:br>
              <a:rPr lang="ru-RU" sz="5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«100 шагов к  здоровью»</a:t>
            </a:r>
            <a:endParaRPr lang="ru-RU" sz="5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2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9720" y="380999"/>
            <a:ext cx="6264323" cy="513080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00000"/>
              </a:lnSpc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Привлечение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коллектива к современной активной деятельности в организации физического воспитания и знакомство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здоровьесберегающими технологиями.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богащать взаимоотношения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проведении совместных мероприятий, уделяя при этом особое внимание пропаганде здорового образа жизни, закаливанию, профилактике заболеваний, сохранению и укреплению физического здоровья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заниматься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оздоровлением организма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путём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использования различных здоровьесберегающих технологий; 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рганизовать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консультации и обмен опыта между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педагогами; </a:t>
            </a:r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аинтересовать педагогов активнее участвовать в жизни детского сада.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6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29166" y="931334"/>
            <a:ext cx="3843867" cy="829733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во Всероссийском Дне Бега «Кросс Нации»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ФОТО 2018-2019 УЧЕБНЫЙ ГОД\Кросс взрослый 15.09.2018 (11)\IMG-20180915-WA0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6"/>
          <a:stretch/>
        </p:blipFill>
        <p:spPr bwMode="auto">
          <a:xfrm>
            <a:off x="313267" y="2169582"/>
            <a:ext cx="4275666" cy="2673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F:\ФОТО 2019-2020 УЧЕБНЫЙ ГОД\13.10.2019 Кросс нации (педагоги)\IMG-20190921-WA00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t="30189" r="3491"/>
          <a:stretch/>
        </p:blipFill>
        <p:spPr bwMode="auto">
          <a:xfrm>
            <a:off x="4735840" y="696382"/>
            <a:ext cx="3934025" cy="2656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F:\ФОТО 2019-2020 УЧЕБНЫЙ ГОД\13.10.2019 Кросс нации (педагоги)\O9RBWoTWFL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41" y="3734560"/>
            <a:ext cx="3937768" cy="2625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79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8733" y="829734"/>
            <a:ext cx="4157133" cy="13208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во Всероссийской массовой гонке «Лыжня России»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ФОТО 2018-2019 УЧЕБНЫЙ ГОД\Лыжня России (педагоги, воспитатели) 24.02.2019 (7)\IMG-20190223-WA00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t="8170"/>
          <a:stretch/>
        </p:blipFill>
        <p:spPr bwMode="auto">
          <a:xfrm>
            <a:off x="347133" y="2260599"/>
            <a:ext cx="4377268" cy="2726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30" t="22699" r="26759" b="18511"/>
          <a:stretch/>
        </p:blipFill>
        <p:spPr>
          <a:xfrm>
            <a:off x="4982072" y="3395134"/>
            <a:ext cx="3843868" cy="248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7" t="30848" r="35093" b="14750"/>
          <a:stretch/>
        </p:blipFill>
        <p:spPr>
          <a:xfrm>
            <a:off x="4982072" y="465667"/>
            <a:ext cx="3843868" cy="2700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34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1734" y="651935"/>
            <a:ext cx="4191000" cy="1498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военно-спортивной игре «Зарница»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ФОТО 2018-2019 УЧЕБНЫЙ ГОД\Зарница 17.11.2018 (21)\IMG-20181118-WA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" y="2633133"/>
            <a:ext cx="4241800" cy="2726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F:\ФОТО 2019-2020 УЧЕБНЫЙ ГОД\20.10.2019 Зарница (педагоги)\IMG-20191019-WA00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" t="8773" r="6783"/>
          <a:stretch/>
        </p:blipFill>
        <p:spPr bwMode="auto">
          <a:xfrm>
            <a:off x="4699000" y="3642522"/>
            <a:ext cx="4102099" cy="2638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F:\зарница-2019\IMG_52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440266"/>
            <a:ext cx="4102100" cy="2734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551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70467" y="685800"/>
            <a:ext cx="3310467" cy="143086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Производственная гимнастика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РЫБАЛОВА\фото физкультура\19-20\Производственная гимнастика\IMG-20200210-WA0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12567"/>
          <a:stretch/>
        </p:blipFill>
        <p:spPr bwMode="auto">
          <a:xfrm>
            <a:off x="489579" y="2040465"/>
            <a:ext cx="3312064" cy="4106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РЫБАЛОВА\фото физкультура\19-20\Производственная гимнастика\IMG-20200210-WA00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64" t="10836" b="16327"/>
          <a:stretch/>
        </p:blipFill>
        <p:spPr bwMode="auto">
          <a:xfrm>
            <a:off x="4306648" y="448733"/>
            <a:ext cx="4162904" cy="2837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РЫБАЛОВА\фото физкультура\19-20\Производственная гимнастика\IMG-20200210-WA000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7" t="14174" r="24083" b="26923"/>
          <a:stretch/>
        </p:blipFill>
        <p:spPr bwMode="auto">
          <a:xfrm>
            <a:off x="4306648" y="3429000"/>
            <a:ext cx="4134619" cy="3053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77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27844" y="524935"/>
            <a:ext cx="3825346" cy="15748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Обмен опытом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педагогами на методических объединениях.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ФОТО 2017-2018 УЧЕБНЫЙ ГОД\педсовет здоровье\IMG_11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9" r="10282"/>
          <a:stretch/>
        </p:blipFill>
        <p:spPr bwMode="auto">
          <a:xfrm>
            <a:off x="403339" y="2362200"/>
            <a:ext cx="3948527" cy="2497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F:\ФОТО 2017-2018 УЧЕБНЫЙ ГОД\педсовет здоровье\IMG_11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22" r="4938" b="9823"/>
          <a:stretch/>
        </p:blipFill>
        <p:spPr bwMode="auto">
          <a:xfrm>
            <a:off x="4618565" y="3459787"/>
            <a:ext cx="3932767" cy="2644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933" y="609600"/>
            <a:ext cx="3962399" cy="264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33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95637" y="448733"/>
            <a:ext cx="3911600" cy="1998133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тестировании в рамках всероссийского физкультурно- спортивного комплекса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 К ТРУДУ И ОБОРОНЕ» (ГТО)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0" y="2521875"/>
            <a:ext cx="4122593" cy="3308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3" b="28395"/>
          <a:stretch/>
        </p:blipFill>
        <p:spPr>
          <a:xfrm>
            <a:off x="4725805" y="1225285"/>
            <a:ext cx="3859394" cy="2203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906" r="11194" b="15523"/>
          <a:stretch/>
        </p:blipFill>
        <p:spPr>
          <a:xfrm>
            <a:off x="4723762" y="3606800"/>
            <a:ext cx="3861438" cy="2760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587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кол2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экол1.potx" id="{32AB5AE6-EE71-4865-9BDD-94F25636405B}" vid="{BA3860C3-77A4-43D6-9E79-255AE0C96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экол2</Template>
  <TotalTime>489</TotalTime>
  <Words>121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экол2</vt:lpstr>
      <vt:lpstr>Педагогический проект  «100 шагов к  здоровью»</vt:lpstr>
      <vt:lpstr>Презентация PowerPoint</vt:lpstr>
      <vt:lpstr>Участие во Всероссийском Дне Бега «Кросс Нации»</vt:lpstr>
      <vt:lpstr>Участие во Всероссийской массовой гонке «Лыжня России»</vt:lpstr>
      <vt:lpstr>Участие в военно-спортивной игре «Зарница»</vt:lpstr>
      <vt:lpstr>Производственная гимнастика</vt:lpstr>
      <vt:lpstr>Обмен опытом между педагогами на методических объединениях.</vt:lpstr>
      <vt:lpstr>Участие в тестировании в рамках всероссийского физкультурно- спортивного комплекса  «ГОТОВ К ТРУДУ И ОБОРОНЕ» (ГТО)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</dc:title>
  <dc:creator>Марина</dc:creator>
  <cp:lastModifiedBy>Пользователь</cp:lastModifiedBy>
  <cp:revision>49</cp:revision>
  <dcterms:created xsi:type="dcterms:W3CDTF">2019-07-28T09:59:28Z</dcterms:created>
  <dcterms:modified xsi:type="dcterms:W3CDTF">2020-02-10T06:48:53Z</dcterms:modified>
</cp:coreProperties>
</file>