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72" r:id="rId3"/>
    <p:sldId id="268" r:id="rId4"/>
    <p:sldId id="273" r:id="rId5"/>
    <p:sldId id="275" r:id="rId6"/>
    <p:sldId id="276" r:id="rId7"/>
    <p:sldId id="284" r:id="rId8"/>
    <p:sldId id="281" r:id="rId9"/>
    <p:sldId id="278" r:id="rId10"/>
    <p:sldId id="279" r:id="rId11"/>
    <p:sldId id="280" r:id="rId12"/>
    <p:sldId id="277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Matilda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62C"/>
    <a:srgbClr val="E4931C"/>
    <a:srgbClr val="FFE89F"/>
    <a:srgbClr val="008080"/>
    <a:srgbClr val="27704F"/>
    <a:srgbClr val="69A12B"/>
    <a:srgbClr val="50C850"/>
    <a:srgbClr val="D88306"/>
    <a:srgbClr val="FF66CC"/>
    <a:srgbClr val="EDA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CD600-A8BB-40C2-A8E6-6B91D97D910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8E9B9-095F-477D-9B8F-CD2A669E26FC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 этап </a:t>
          </a:r>
          <a:endParaRPr lang="ru-RU" dirty="0"/>
        </a:p>
      </dgm:t>
    </dgm:pt>
    <dgm:pt modelId="{AED13D39-4E1A-4FAA-8AD0-D561B732C1A9}" type="parTrans" cxnId="{F8F2E778-EA1B-4C86-926E-CF671CB4E883}">
      <dgm:prSet/>
      <dgm:spPr/>
      <dgm:t>
        <a:bodyPr/>
        <a:lstStyle/>
        <a:p>
          <a:endParaRPr lang="ru-RU"/>
        </a:p>
      </dgm:t>
    </dgm:pt>
    <dgm:pt modelId="{0D283EED-6310-4F36-91FB-2FDF3CF7B2E0}" type="sibTrans" cxnId="{F8F2E778-EA1B-4C86-926E-CF671CB4E883}">
      <dgm:prSet/>
      <dgm:spPr/>
      <dgm:t>
        <a:bodyPr/>
        <a:lstStyle/>
        <a:p>
          <a:endParaRPr lang="ru-RU"/>
        </a:p>
      </dgm:t>
    </dgm:pt>
    <dgm:pt modelId="{115D41B7-A004-41B4-B372-6543488B1D7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/>
            <a:t>Подготовительный </a:t>
          </a:r>
          <a:endParaRPr lang="ru-RU" sz="3200" dirty="0"/>
        </a:p>
      </dgm:t>
    </dgm:pt>
    <dgm:pt modelId="{6003C0D9-F8CE-469C-AB43-C1477BB66473}" type="parTrans" cxnId="{5E4AB961-B78E-4058-9911-79CF8645E4AC}">
      <dgm:prSet/>
      <dgm:spPr/>
      <dgm:t>
        <a:bodyPr/>
        <a:lstStyle/>
        <a:p>
          <a:endParaRPr lang="ru-RU"/>
        </a:p>
      </dgm:t>
    </dgm:pt>
    <dgm:pt modelId="{A50F52E4-B8BF-44DF-9EB7-8B8F7DF7BAD4}" type="sibTrans" cxnId="{5E4AB961-B78E-4058-9911-79CF8645E4AC}">
      <dgm:prSet/>
      <dgm:spPr/>
      <dgm:t>
        <a:bodyPr/>
        <a:lstStyle/>
        <a:p>
          <a:endParaRPr lang="ru-RU"/>
        </a:p>
      </dgm:t>
    </dgm:pt>
    <dgm:pt modelId="{83C8C299-F56E-49F7-AE3C-886B0E8268D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изучение методической литературы, интернет ресурсов, положительного опыта педагогов, разработка методических рекомендации </a:t>
          </a:r>
          <a:endParaRPr lang="ru-RU" sz="2000" dirty="0"/>
        </a:p>
      </dgm:t>
    </dgm:pt>
    <dgm:pt modelId="{AA42B942-9F9C-444B-8827-D61903FF6358}" type="parTrans" cxnId="{13A03CF5-D983-4EFC-B9F5-89978C47A299}">
      <dgm:prSet/>
      <dgm:spPr/>
      <dgm:t>
        <a:bodyPr/>
        <a:lstStyle/>
        <a:p>
          <a:endParaRPr lang="ru-RU"/>
        </a:p>
      </dgm:t>
    </dgm:pt>
    <dgm:pt modelId="{F57421B9-1F5F-4849-BF1B-9675EE39D49A}" type="sibTrans" cxnId="{13A03CF5-D983-4EFC-B9F5-89978C47A299}">
      <dgm:prSet/>
      <dgm:spPr/>
      <dgm:t>
        <a:bodyPr/>
        <a:lstStyle/>
        <a:p>
          <a:endParaRPr lang="ru-RU"/>
        </a:p>
      </dgm:t>
    </dgm:pt>
    <dgm:pt modelId="{4DF52287-B21B-4A37-80AC-0DC510FB421A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 этап </a:t>
          </a:r>
          <a:endParaRPr lang="ru-RU" dirty="0"/>
        </a:p>
      </dgm:t>
    </dgm:pt>
    <dgm:pt modelId="{FDDD0362-5561-43E3-B756-633C2319C7D7}" type="parTrans" cxnId="{73482002-CC82-41E3-A53E-A39E8A9FEB74}">
      <dgm:prSet/>
      <dgm:spPr/>
      <dgm:t>
        <a:bodyPr/>
        <a:lstStyle/>
        <a:p>
          <a:endParaRPr lang="ru-RU"/>
        </a:p>
      </dgm:t>
    </dgm:pt>
    <dgm:pt modelId="{DA6C376F-B00A-4CBE-8254-AE7B62D78272}" type="sibTrans" cxnId="{73482002-CC82-41E3-A53E-A39E8A9FEB74}">
      <dgm:prSet/>
      <dgm:spPr/>
      <dgm:t>
        <a:bodyPr/>
        <a:lstStyle/>
        <a:p>
          <a:endParaRPr lang="ru-RU"/>
        </a:p>
      </dgm:t>
    </dgm:pt>
    <dgm:pt modelId="{80B0EA6E-C18D-4A9A-8944-AB0591ECB30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100" dirty="0" smtClean="0"/>
            <a:t>Организационно – исполнительский </a:t>
          </a:r>
          <a:endParaRPr lang="ru-RU" sz="3100" dirty="0"/>
        </a:p>
      </dgm:t>
    </dgm:pt>
    <dgm:pt modelId="{A2AF1F46-D742-4922-97C7-DDEFDAAA2F6D}" type="parTrans" cxnId="{21ECE83A-C1B9-44FE-A193-CC9FF363B755}">
      <dgm:prSet/>
      <dgm:spPr/>
      <dgm:t>
        <a:bodyPr/>
        <a:lstStyle/>
        <a:p>
          <a:endParaRPr lang="ru-RU"/>
        </a:p>
      </dgm:t>
    </dgm:pt>
    <dgm:pt modelId="{8BC635EC-4B94-4F2B-983F-ED8007406658}" type="sibTrans" cxnId="{21ECE83A-C1B9-44FE-A193-CC9FF363B755}">
      <dgm:prSet/>
      <dgm:spPr/>
      <dgm:t>
        <a:bodyPr/>
        <a:lstStyle/>
        <a:p>
          <a:endParaRPr lang="ru-RU"/>
        </a:p>
      </dgm:t>
    </dgm:pt>
    <dgm:pt modelId="{75F49182-7D0B-4AF4-80BA-E818492E084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внедрение здоровьесберегающих технологий в непосредственно образовательную деятельность ДОУ</a:t>
          </a:r>
          <a:endParaRPr lang="ru-RU" sz="2000" dirty="0"/>
        </a:p>
      </dgm:t>
    </dgm:pt>
    <dgm:pt modelId="{B5F5CEF8-A8F3-4EEC-9580-86C1BBE4B345}" type="parTrans" cxnId="{73CDA16E-8FDC-4271-AFB7-07E26AED5920}">
      <dgm:prSet/>
      <dgm:spPr/>
      <dgm:t>
        <a:bodyPr/>
        <a:lstStyle/>
        <a:p>
          <a:endParaRPr lang="ru-RU"/>
        </a:p>
      </dgm:t>
    </dgm:pt>
    <dgm:pt modelId="{6E352477-B942-43E8-9C66-A2A593522ECC}" type="sibTrans" cxnId="{73CDA16E-8FDC-4271-AFB7-07E26AED5920}">
      <dgm:prSet/>
      <dgm:spPr/>
      <dgm:t>
        <a:bodyPr/>
        <a:lstStyle/>
        <a:p>
          <a:endParaRPr lang="ru-RU"/>
        </a:p>
      </dgm:t>
    </dgm:pt>
    <dgm:pt modelId="{42FD6C5F-B5DE-4135-8988-ED1A0122F0B5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 этап </a:t>
          </a:r>
          <a:endParaRPr lang="ru-RU" dirty="0"/>
        </a:p>
      </dgm:t>
    </dgm:pt>
    <dgm:pt modelId="{5666CFA5-A960-4DB1-B1A5-5D5BD0CF21EB}" type="parTrans" cxnId="{1FDF2BAA-7255-41AC-B2A8-66A91045330B}">
      <dgm:prSet/>
      <dgm:spPr/>
      <dgm:t>
        <a:bodyPr/>
        <a:lstStyle/>
        <a:p>
          <a:endParaRPr lang="ru-RU"/>
        </a:p>
      </dgm:t>
    </dgm:pt>
    <dgm:pt modelId="{2B4A175C-580A-4DB0-A8F2-AE603AE6D4D9}" type="sibTrans" cxnId="{1FDF2BAA-7255-41AC-B2A8-66A91045330B}">
      <dgm:prSet/>
      <dgm:spPr/>
      <dgm:t>
        <a:bodyPr/>
        <a:lstStyle/>
        <a:p>
          <a:endParaRPr lang="ru-RU"/>
        </a:p>
      </dgm:t>
    </dgm:pt>
    <dgm:pt modelId="{8B2E6638-4898-48E3-8A6C-1CD13C99095A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100" dirty="0" smtClean="0"/>
            <a:t>Рефлексивный </a:t>
          </a:r>
          <a:endParaRPr lang="ru-RU" sz="3100" dirty="0"/>
        </a:p>
      </dgm:t>
    </dgm:pt>
    <dgm:pt modelId="{B0F8C392-91EB-43E3-A4B2-AC232B4E7429}" type="parTrans" cxnId="{F9C7622C-628A-4306-BAFF-706FB12C6684}">
      <dgm:prSet/>
      <dgm:spPr/>
      <dgm:t>
        <a:bodyPr/>
        <a:lstStyle/>
        <a:p>
          <a:endParaRPr lang="ru-RU"/>
        </a:p>
      </dgm:t>
    </dgm:pt>
    <dgm:pt modelId="{7E1D4B89-E82D-41F1-8BB6-FD6FC0CBBD50}" type="sibTrans" cxnId="{F9C7622C-628A-4306-BAFF-706FB12C6684}">
      <dgm:prSet/>
      <dgm:spPr/>
      <dgm:t>
        <a:bodyPr/>
        <a:lstStyle/>
        <a:p>
          <a:endParaRPr lang="ru-RU"/>
        </a:p>
      </dgm:t>
    </dgm:pt>
    <dgm:pt modelId="{36244EFA-57CD-4F66-99AD-0996D502454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подведение итогов проекта и анализ результатов; разработка рекомендаций для дальнейшей проектной работы.</a:t>
          </a:r>
          <a:endParaRPr lang="ru-RU" sz="2000" dirty="0"/>
        </a:p>
      </dgm:t>
    </dgm:pt>
    <dgm:pt modelId="{A0B64F6B-5E30-443E-9481-6E6D330C14DB}" type="parTrans" cxnId="{4CB39864-9A3A-40E6-8DA5-5751B4C40F25}">
      <dgm:prSet/>
      <dgm:spPr/>
      <dgm:t>
        <a:bodyPr/>
        <a:lstStyle/>
        <a:p>
          <a:endParaRPr lang="ru-RU"/>
        </a:p>
      </dgm:t>
    </dgm:pt>
    <dgm:pt modelId="{09F53471-2FB7-4ADC-9542-A920644C0B23}" type="sibTrans" cxnId="{4CB39864-9A3A-40E6-8DA5-5751B4C40F25}">
      <dgm:prSet/>
      <dgm:spPr/>
      <dgm:t>
        <a:bodyPr/>
        <a:lstStyle/>
        <a:p>
          <a:endParaRPr lang="ru-RU"/>
        </a:p>
      </dgm:t>
    </dgm:pt>
    <dgm:pt modelId="{3EF5C065-8F9C-403C-84B6-E2A86E570AB1}" type="pres">
      <dgm:prSet presAssocID="{FC7CD600-A8BB-40C2-A8E6-6B91D97D91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634B97-4884-456E-9B08-C7606693F510}" type="pres">
      <dgm:prSet presAssocID="{0068E9B9-095F-477D-9B8F-CD2A669E26FC}" presName="composite" presStyleCnt="0"/>
      <dgm:spPr/>
    </dgm:pt>
    <dgm:pt modelId="{152B355A-AD78-420E-BF91-24165D42B24E}" type="pres">
      <dgm:prSet presAssocID="{0068E9B9-095F-477D-9B8F-CD2A669E26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FF89A-443A-496C-A6F3-59D278816DA3}" type="pres">
      <dgm:prSet presAssocID="{0068E9B9-095F-477D-9B8F-CD2A669E26FC}" presName="descendantText" presStyleLbl="alignAcc1" presStyleIdx="0" presStyleCnt="3" custScaleY="118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BCABC-E41C-4CE0-9884-E7E0858ADA06}" type="pres">
      <dgm:prSet presAssocID="{0D283EED-6310-4F36-91FB-2FDF3CF7B2E0}" presName="sp" presStyleCnt="0"/>
      <dgm:spPr/>
    </dgm:pt>
    <dgm:pt modelId="{C7C4B966-3FD6-4638-A8C0-F3346B758D5C}" type="pres">
      <dgm:prSet presAssocID="{4DF52287-B21B-4A37-80AC-0DC510FB421A}" presName="composite" presStyleCnt="0"/>
      <dgm:spPr/>
    </dgm:pt>
    <dgm:pt modelId="{D0E67352-2B0B-4B91-A420-7C5B9048655C}" type="pres">
      <dgm:prSet presAssocID="{4DF52287-B21B-4A37-80AC-0DC510FB421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C072C-1BB8-4029-BC93-B268F83D9854}" type="pres">
      <dgm:prSet presAssocID="{4DF52287-B21B-4A37-80AC-0DC510FB421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852EE-26D7-4070-A348-7B172F4C5F39}" type="pres">
      <dgm:prSet presAssocID="{DA6C376F-B00A-4CBE-8254-AE7B62D78272}" presName="sp" presStyleCnt="0"/>
      <dgm:spPr/>
    </dgm:pt>
    <dgm:pt modelId="{C8FC1560-F524-45AB-84A7-E6140081A933}" type="pres">
      <dgm:prSet presAssocID="{42FD6C5F-B5DE-4135-8988-ED1A0122F0B5}" presName="composite" presStyleCnt="0"/>
      <dgm:spPr/>
    </dgm:pt>
    <dgm:pt modelId="{769540D3-8C09-41BF-8611-5F0106624D4C}" type="pres">
      <dgm:prSet presAssocID="{42FD6C5F-B5DE-4135-8988-ED1A0122F0B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41BAC-21E3-4620-86FC-0D1BB01BF67B}" type="pres">
      <dgm:prSet presAssocID="{42FD6C5F-B5DE-4135-8988-ED1A0122F0B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0C6DE8-97A7-4804-8CF9-412825E4F7E4}" type="presOf" srcId="{83C8C299-F56E-49F7-AE3C-886B0E8268D8}" destId="{E64FF89A-443A-496C-A6F3-59D278816DA3}" srcOrd="0" destOrd="1" presId="urn:microsoft.com/office/officeart/2005/8/layout/chevron2"/>
    <dgm:cxn modelId="{82367F04-6E74-481A-997F-3167C11E40A6}" type="presOf" srcId="{0068E9B9-095F-477D-9B8F-CD2A669E26FC}" destId="{152B355A-AD78-420E-BF91-24165D42B24E}" srcOrd="0" destOrd="0" presId="urn:microsoft.com/office/officeart/2005/8/layout/chevron2"/>
    <dgm:cxn modelId="{5E4AB961-B78E-4058-9911-79CF8645E4AC}" srcId="{0068E9B9-095F-477D-9B8F-CD2A669E26FC}" destId="{115D41B7-A004-41B4-B372-6543488B1D77}" srcOrd="0" destOrd="0" parTransId="{6003C0D9-F8CE-469C-AB43-C1477BB66473}" sibTransId="{A50F52E4-B8BF-44DF-9EB7-8B8F7DF7BAD4}"/>
    <dgm:cxn modelId="{3260BB31-DEF4-41D0-B0D3-B5DEADA944BE}" type="presOf" srcId="{36244EFA-57CD-4F66-99AD-0996D5024548}" destId="{37341BAC-21E3-4620-86FC-0D1BB01BF67B}" srcOrd="0" destOrd="1" presId="urn:microsoft.com/office/officeart/2005/8/layout/chevron2"/>
    <dgm:cxn modelId="{0B23B610-CD85-4362-91C3-6C3892EBFE25}" type="presOf" srcId="{42FD6C5F-B5DE-4135-8988-ED1A0122F0B5}" destId="{769540D3-8C09-41BF-8611-5F0106624D4C}" srcOrd="0" destOrd="0" presId="urn:microsoft.com/office/officeart/2005/8/layout/chevron2"/>
    <dgm:cxn modelId="{13A03CF5-D983-4EFC-B9F5-89978C47A299}" srcId="{0068E9B9-095F-477D-9B8F-CD2A669E26FC}" destId="{83C8C299-F56E-49F7-AE3C-886B0E8268D8}" srcOrd="1" destOrd="0" parTransId="{AA42B942-9F9C-444B-8827-D61903FF6358}" sibTransId="{F57421B9-1F5F-4849-BF1B-9675EE39D49A}"/>
    <dgm:cxn modelId="{21ECE83A-C1B9-44FE-A193-CC9FF363B755}" srcId="{4DF52287-B21B-4A37-80AC-0DC510FB421A}" destId="{80B0EA6E-C18D-4A9A-8944-AB0591ECB307}" srcOrd="0" destOrd="0" parTransId="{A2AF1F46-D742-4922-97C7-DDEFDAAA2F6D}" sibTransId="{8BC635EC-4B94-4F2B-983F-ED8007406658}"/>
    <dgm:cxn modelId="{F8F2E778-EA1B-4C86-926E-CF671CB4E883}" srcId="{FC7CD600-A8BB-40C2-A8E6-6B91D97D910E}" destId="{0068E9B9-095F-477D-9B8F-CD2A669E26FC}" srcOrd="0" destOrd="0" parTransId="{AED13D39-4E1A-4FAA-8AD0-D561B732C1A9}" sibTransId="{0D283EED-6310-4F36-91FB-2FDF3CF7B2E0}"/>
    <dgm:cxn modelId="{66B7FA06-D09D-46D3-AA75-9EE10F643D2A}" type="presOf" srcId="{80B0EA6E-C18D-4A9A-8944-AB0591ECB307}" destId="{8A0C072C-1BB8-4029-BC93-B268F83D9854}" srcOrd="0" destOrd="0" presId="urn:microsoft.com/office/officeart/2005/8/layout/chevron2"/>
    <dgm:cxn modelId="{E99E486F-6C31-46EF-A3F9-D0C097905B98}" type="presOf" srcId="{4DF52287-B21B-4A37-80AC-0DC510FB421A}" destId="{D0E67352-2B0B-4B91-A420-7C5B9048655C}" srcOrd="0" destOrd="0" presId="urn:microsoft.com/office/officeart/2005/8/layout/chevron2"/>
    <dgm:cxn modelId="{E9D3EFEA-2B87-4940-8F27-00D3E7980E53}" type="presOf" srcId="{75F49182-7D0B-4AF4-80BA-E818492E0849}" destId="{8A0C072C-1BB8-4029-BC93-B268F83D9854}" srcOrd="0" destOrd="1" presId="urn:microsoft.com/office/officeart/2005/8/layout/chevron2"/>
    <dgm:cxn modelId="{A3529FCA-2C71-4DE9-BCFC-C342347B63A5}" type="presOf" srcId="{115D41B7-A004-41B4-B372-6543488B1D77}" destId="{E64FF89A-443A-496C-A6F3-59D278816DA3}" srcOrd="0" destOrd="0" presId="urn:microsoft.com/office/officeart/2005/8/layout/chevron2"/>
    <dgm:cxn modelId="{F9C7622C-628A-4306-BAFF-706FB12C6684}" srcId="{42FD6C5F-B5DE-4135-8988-ED1A0122F0B5}" destId="{8B2E6638-4898-48E3-8A6C-1CD13C99095A}" srcOrd="0" destOrd="0" parTransId="{B0F8C392-91EB-43E3-A4B2-AC232B4E7429}" sibTransId="{7E1D4B89-E82D-41F1-8BB6-FD6FC0CBBD50}"/>
    <dgm:cxn modelId="{73CDA16E-8FDC-4271-AFB7-07E26AED5920}" srcId="{4DF52287-B21B-4A37-80AC-0DC510FB421A}" destId="{75F49182-7D0B-4AF4-80BA-E818492E0849}" srcOrd="1" destOrd="0" parTransId="{B5F5CEF8-A8F3-4EEC-9580-86C1BBE4B345}" sibTransId="{6E352477-B942-43E8-9C66-A2A593522ECC}"/>
    <dgm:cxn modelId="{4CB39864-9A3A-40E6-8DA5-5751B4C40F25}" srcId="{42FD6C5F-B5DE-4135-8988-ED1A0122F0B5}" destId="{36244EFA-57CD-4F66-99AD-0996D5024548}" srcOrd="1" destOrd="0" parTransId="{A0B64F6B-5E30-443E-9481-6E6D330C14DB}" sibTransId="{09F53471-2FB7-4ADC-9542-A920644C0B23}"/>
    <dgm:cxn modelId="{E336C68C-5B5C-4732-871D-530757F49E8F}" type="presOf" srcId="{8B2E6638-4898-48E3-8A6C-1CD13C99095A}" destId="{37341BAC-21E3-4620-86FC-0D1BB01BF67B}" srcOrd="0" destOrd="0" presId="urn:microsoft.com/office/officeart/2005/8/layout/chevron2"/>
    <dgm:cxn modelId="{73482002-CC82-41E3-A53E-A39E8A9FEB74}" srcId="{FC7CD600-A8BB-40C2-A8E6-6B91D97D910E}" destId="{4DF52287-B21B-4A37-80AC-0DC510FB421A}" srcOrd="1" destOrd="0" parTransId="{FDDD0362-5561-43E3-B756-633C2319C7D7}" sibTransId="{DA6C376F-B00A-4CBE-8254-AE7B62D78272}"/>
    <dgm:cxn modelId="{1FDF2BAA-7255-41AC-B2A8-66A91045330B}" srcId="{FC7CD600-A8BB-40C2-A8E6-6B91D97D910E}" destId="{42FD6C5F-B5DE-4135-8988-ED1A0122F0B5}" srcOrd="2" destOrd="0" parTransId="{5666CFA5-A960-4DB1-B1A5-5D5BD0CF21EB}" sibTransId="{2B4A175C-580A-4DB0-A8F2-AE603AE6D4D9}"/>
    <dgm:cxn modelId="{3FAD3FED-E729-440C-A2A1-A1B6FF9F8E4D}" type="presOf" srcId="{FC7CD600-A8BB-40C2-A8E6-6B91D97D910E}" destId="{3EF5C065-8F9C-403C-84B6-E2A86E570AB1}" srcOrd="0" destOrd="0" presId="urn:microsoft.com/office/officeart/2005/8/layout/chevron2"/>
    <dgm:cxn modelId="{C3CF1357-8D81-46E8-901E-BCEDA5CF96B2}" type="presParOf" srcId="{3EF5C065-8F9C-403C-84B6-E2A86E570AB1}" destId="{F6634B97-4884-456E-9B08-C7606693F510}" srcOrd="0" destOrd="0" presId="urn:microsoft.com/office/officeart/2005/8/layout/chevron2"/>
    <dgm:cxn modelId="{DC5092C8-E8A5-4379-BC2F-12B797E5774E}" type="presParOf" srcId="{F6634B97-4884-456E-9B08-C7606693F510}" destId="{152B355A-AD78-420E-BF91-24165D42B24E}" srcOrd="0" destOrd="0" presId="urn:microsoft.com/office/officeart/2005/8/layout/chevron2"/>
    <dgm:cxn modelId="{389633CE-8AAF-4776-B4E0-FF1F8BDEDCDC}" type="presParOf" srcId="{F6634B97-4884-456E-9B08-C7606693F510}" destId="{E64FF89A-443A-496C-A6F3-59D278816DA3}" srcOrd="1" destOrd="0" presId="urn:microsoft.com/office/officeart/2005/8/layout/chevron2"/>
    <dgm:cxn modelId="{7F0D8408-9E89-4792-A2DC-9B262319507F}" type="presParOf" srcId="{3EF5C065-8F9C-403C-84B6-E2A86E570AB1}" destId="{8E0BCABC-E41C-4CE0-9884-E7E0858ADA06}" srcOrd="1" destOrd="0" presId="urn:microsoft.com/office/officeart/2005/8/layout/chevron2"/>
    <dgm:cxn modelId="{D5C61A39-AAF3-40CF-9D5D-FCAA9FF48622}" type="presParOf" srcId="{3EF5C065-8F9C-403C-84B6-E2A86E570AB1}" destId="{C7C4B966-3FD6-4638-A8C0-F3346B758D5C}" srcOrd="2" destOrd="0" presId="urn:microsoft.com/office/officeart/2005/8/layout/chevron2"/>
    <dgm:cxn modelId="{4CE626CC-9269-4EE1-8284-AB34EA039B33}" type="presParOf" srcId="{C7C4B966-3FD6-4638-A8C0-F3346B758D5C}" destId="{D0E67352-2B0B-4B91-A420-7C5B9048655C}" srcOrd="0" destOrd="0" presId="urn:microsoft.com/office/officeart/2005/8/layout/chevron2"/>
    <dgm:cxn modelId="{5913B142-2208-4E19-9052-E9883319A24F}" type="presParOf" srcId="{C7C4B966-3FD6-4638-A8C0-F3346B758D5C}" destId="{8A0C072C-1BB8-4029-BC93-B268F83D9854}" srcOrd="1" destOrd="0" presId="urn:microsoft.com/office/officeart/2005/8/layout/chevron2"/>
    <dgm:cxn modelId="{7BDD750C-403F-45F9-8D0C-3B986BD23199}" type="presParOf" srcId="{3EF5C065-8F9C-403C-84B6-E2A86E570AB1}" destId="{934852EE-26D7-4070-A348-7B172F4C5F39}" srcOrd="3" destOrd="0" presId="urn:microsoft.com/office/officeart/2005/8/layout/chevron2"/>
    <dgm:cxn modelId="{E24153FC-9A8B-48E7-9F96-CA2DF85C8B35}" type="presParOf" srcId="{3EF5C065-8F9C-403C-84B6-E2A86E570AB1}" destId="{C8FC1560-F524-45AB-84A7-E6140081A933}" srcOrd="4" destOrd="0" presId="urn:microsoft.com/office/officeart/2005/8/layout/chevron2"/>
    <dgm:cxn modelId="{489695DF-A663-44D9-BAF3-FD74492E9C9F}" type="presParOf" srcId="{C8FC1560-F524-45AB-84A7-E6140081A933}" destId="{769540D3-8C09-41BF-8611-5F0106624D4C}" srcOrd="0" destOrd="0" presId="urn:microsoft.com/office/officeart/2005/8/layout/chevron2"/>
    <dgm:cxn modelId="{B35F7E0B-AE70-4457-B2B7-314FC1723786}" type="presParOf" srcId="{C8FC1560-F524-45AB-84A7-E6140081A933}" destId="{37341BAC-21E3-4620-86FC-0D1BB01BF6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B355A-AD78-420E-BF91-24165D42B24E}">
      <dsp:nvSpPr>
        <dsp:cNvPr id="0" name=""/>
        <dsp:cNvSpPr/>
      </dsp:nvSpPr>
      <dsp:spPr>
        <a:xfrm rot="5400000">
          <a:off x="-240096" y="339447"/>
          <a:ext cx="1600643" cy="1120450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 этап </a:t>
          </a:r>
          <a:endParaRPr lang="ru-RU" sz="3200" kern="1200" dirty="0"/>
        </a:p>
      </dsp:txBody>
      <dsp:txXfrm rot="-5400000">
        <a:off x="1" y="659575"/>
        <a:ext cx="1120450" cy="480193"/>
      </dsp:txXfrm>
    </dsp:sp>
    <dsp:sp modelId="{E64FF89A-443A-496C-A6F3-59D278816DA3}">
      <dsp:nvSpPr>
        <dsp:cNvPr id="0" name=""/>
        <dsp:cNvSpPr/>
      </dsp:nvSpPr>
      <dsp:spPr>
        <a:xfrm rot="5400000">
          <a:off x="4059040" y="-2935014"/>
          <a:ext cx="1231970" cy="710914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Подготовительный </a:t>
          </a:r>
          <a:endParaRPr lang="ru-RU" sz="3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изучение методической литературы, интернет ресурсов, положительного опыта педагогов, разработка методических рекомендации </a:t>
          </a:r>
          <a:endParaRPr lang="ru-RU" sz="2000" kern="1200" dirty="0"/>
        </a:p>
      </dsp:txBody>
      <dsp:txXfrm rot="-5400000">
        <a:off x="1120451" y="63715"/>
        <a:ext cx="7049009" cy="1111690"/>
      </dsp:txXfrm>
    </dsp:sp>
    <dsp:sp modelId="{D0E67352-2B0B-4B91-A420-7C5B9048655C}">
      <dsp:nvSpPr>
        <dsp:cNvPr id="0" name=""/>
        <dsp:cNvSpPr/>
      </dsp:nvSpPr>
      <dsp:spPr>
        <a:xfrm rot="5400000">
          <a:off x="-240096" y="1750643"/>
          <a:ext cx="1600643" cy="1120450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 этап </a:t>
          </a:r>
          <a:endParaRPr lang="ru-RU" sz="3200" kern="1200" dirty="0"/>
        </a:p>
      </dsp:txBody>
      <dsp:txXfrm rot="-5400000">
        <a:off x="1" y="2070771"/>
        <a:ext cx="1120450" cy="480193"/>
      </dsp:txXfrm>
    </dsp:sp>
    <dsp:sp modelId="{8A0C072C-1BB8-4029-BC93-B268F83D9854}">
      <dsp:nvSpPr>
        <dsp:cNvPr id="0" name=""/>
        <dsp:cNvSpPr/>
      </dsp:nvSpPr>
      <dsp:spPr>
        <a:xfrm rot="5400000">
          <a:off x="4154816" y="-1523817"/>
          <a:ext cx="1040418" cy="710914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Организационно – исполнительский </a:t>
          </a:r>
          <a:endParaRPr lang="ru-RU" sz="31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внедрение здоровьесберегающих технологий в непосредственно образовательную деятельность ДОУ</a:t>
          </a:r>
          <a:endParaRPr lang="ru-RU" sz="2000" kern="1200" dirty="0"/>
        </a:p>
      </dsp:txBody>
      <dsp:txXfrm rot="-5400000">
        <a:off x="1120451" y="1561337"/>
        <a:ext cx="7058360" cy="938840"/>
      </dsp:txXfrm>
    </dsp:sp>
    <dsp:sp modelId="{769540D3-8C09-41BF-8611-5F0106624D4C}">
      <dsp:nvSpPr>
        <dsp:cNvPr id="0" name=""/>
        <dsp:cNvSpPr/>
      </dsp:nvSpPr>
      <dsp:spPr>
        <a:xfrm rot="5400000">
          <a:off x="-240096" y="3161840"/>
          <a:ext cx="1600643" cy="1120450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 этап </a:t>
          </a:r>
          <a:endParaRPr lang="ru-RU" sz="3200" kern="1200" dirty="0"/>
        </a:p>
      </dsp:txBody>
      <dsp:txXfrm rot="-5400000">
        <a:off x="1" y="3481968"/>
        <a:ext cx="1120450" cy="480193"/>
      </dsp:txXfrm>
    </dsp:sp>
    <dsp:sp modelId="{37341BAC-21E3-4620-86FC-0D1BB01BF67B}">
      <dsp:nvSpPr>
        <dsp:cNvPr id="0" name=""/>
        <dsp:cNvSpPr/>
      </dsp:nvSpPr>
      <dsp:spPr>
        <a:xfrm rot="5400000">
          <a:off x="4154816" y="-112621"/>
          <a:ext cx="1040418" cy="710914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Рефлексивный </a:t>
          </a:r>
          <a:endParaRPr lang="ru-RU" sz="31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подведение итогов проекта и анализ результатов; разработка рекомендаций для дальнейшей проектной работы.</a:t>
          </a:r>
          <a:endParaRPr lang="ru-RU" sz="2000" kern="1200" dirty="0"/>
        </a:p>
      </dsp:txBody>
      <dsp:txXfrm rot="-5400000">
        <a:off x="1120451" y="2972533"/>
        <a:ext cx="7058360" cy="938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9601"/>
            <a:ext cx="8467725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296196"/>
            <a:ext cx="38592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Гимнастика для </a:t>
            </a:r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глаз</a:t>
            </a:r>
            <a:endParaRPr lang="ru-RU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pic>
        <p:nvPicPr>
          <p:cNvPr id="6147" name="Picture 3" descr="C:\Users\Пользователь\Pictures\фото здоровье\IMG_4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676400"/>
            <a:ext cx="6400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5283200" cy="49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Артикуляционная </a:t>
            </a:r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гимнастика</a:t>
            </a:r>
            <a:endParaRPr lang="ru-RU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3886200" cy="2590800"/>
          </a:xfrm>
          <a:prstGeom prst="rect">
            <a:avLst/>
          </a:prstGeom>
        </p:spPr>
      </p:pic>
      <p:pic>
        <p:nvPicPr>
          <p:cNvPr id="4099" name="Picture 3" descr="C:\Users\Пользователь\Pictures\фото здоровье\IMG_4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96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Pictures\фото здоровье\IMG_47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3886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Pictures\зарина\WhatsApp Image 2019-02-28 at 13.56.2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962400" cy="30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Дыхательная гимнастика</a:t>
            </a:r>
            <a:endParaRPr lang="ru-RU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pic>
        <p:nvPicPr>
          <p:cNvPr id="9220" name="Picture 4" descr="C:\Users\Пользователь\Pictures\фото здоровье\IMG_4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43024"/>
            <a:ext cx="4838700" cy="522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860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Цель проекта: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Оптимизировать систему физкультурно – оздоровительной работы в ДОУ, за счет внедрения современных здоровьесберегающих технологий в образовательный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31351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84076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Задачи проекта: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- Разработать методику использования системы работы по формированию у детей здоровьесберегающего поведения в специально созданных и жизненных ситуациях;</a:t>
            </a:r>
          </a:p>
          <a:p>
            <a:pPr marL="0" indent="0">
              <a:buNone/>
            </a:pPr>
            <a:r>
              <a:rPr lang="ru-RU" dirty="0"/>
              <a:t>- продолжать работу по укреплению здоровья детей, закаливанию организма и совершенствованию его функций;</a:t>
            </a:r>
          </a:p>
          <a:p>
            <a:pPr marL="0" indent="0">
              <a:buNone/>
            </a:pPr>
            <a:r>
              <a:rPr lang="ru-RU" dirty="0"/>
              <a:t>-  приучать детей следить за осанкой во всех видах деятельности;</a:t>
            </a:r>
          </a:p>
          <a:p>
            <a:pPr marL="0" indent="0">
              <a:buNone/>
            </a:pPr>
            <a:r>
              <a:rPr lang="ru-RU" dirty="0"/>
              <a:t>- развивать самостоятельность и творчество в двигательной   активности;</a:t>
            </a:r>
          </a:p>
          <a:p>
            <a:pPr marL="0" indent="0">
              <a:buNone/>
            </a:pPr>
            <a:r>
              <a:rPr lang="ru-RU" dirty="0"/>
              <a:t>-  воспитывать культурно-гигиенические навыки;</a:t>
            </a:r>
          </a:p>
          <a:p>
            <a:pPr marL="0" indent="0">
              <a:buNone/>
            </a:pPr>
            <a:r>
              <a:rPr lang="ru-RU" dirty="0"/>
              <a:t>- осуществлять под руководством воспитателя  комплекс закаливающих процедур с использованием природных факторов (воздух, солнце, вода), обеспечивать пребывание детей на воздухе в соответствии с режимом дня.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2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9800" y="609600"/>
            <a:ext cx="6477000" cy="12192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  <a:ea typeface="Calibri"/>
                <a:cs typeface="Times New Roman"/>
              </a:rPr>
              <a:t>Здоровье сберегающие технологии</a:t>
            </a:r>
            <a:br>
              <a:rPr lang="ru-RU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  <a:ea typeface="Calibri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48400" y="1814638"/>
            <a:ext cx="2209800" cy="4509961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6"/>
                </a:solidFill>
              </a:rPr>
              <a:t>Технологии обучению здоровому образу жизни.</a:t>
            </a:r>
          </a:p>
          <a:p>
            <a:r>
              <a:rPr lang="ru-RU" sz="14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Физкультурное занятие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Проблемно-игровые ситуации (</a:t>
            </a:r>
            <a:r>
              <a:rPr lang="ru-RU" sz="1400" dirty="0" err="1"/>
              <a:t>игротреннинги</a:t>
            </a:r>
            <a:r>
              <a:rPr lang="ru-RU" sz="1400" dirty="0"/>
              <a:t> и </a:t>
            </a:r>
            <a:r>
              <a:rPr lang="ru-RU" sz="1400" dirty="0" err="1"/>
              <a:t>игротерапия</a:t>
            </a:r>
            <a:r>
              <a:rPr lang="ru-RU" sz="1400" dirty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Коммуникативные игры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Самомассаж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Точечный самомассаж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Утренняя</a:t>
            </a:r>
            <a:r>
              <a:rPr lang="ru-RU" sz="1400" b="1" i="1" dirty="0"/>
              <a:t> </a:t>
            </a:r>
            <a:r>
              <a:rPr lang="ru-RU" sz="1400" dirty="0"/>
              <a:t>гигиеническая гимнастика</a:t>
            </a:r>
          </a:p>
          <a:p>
            <a:pPr algn="ctr"/>
            <a:endParaRPr lang="ru-RU" sz="14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505200" y="1752600"/>
            <a:ext cx="2209800" cy="457200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accent6"/>
                </a:solidFill>
              </a:rPr>
              <a:t>Технологии эстетической направленности.</a:t>
            </a:r>
          </a:p>
          <a:p>
            <a:pPr marL="0" indent="0">
              <a:buNone/>
            </a:pPr>
            <a:r>
              <a:rPr lang="ru-RU" sz="1400" dirty="0"/>
              <a:t> </a:t>
            </a:r>
          </a:p>
          <a:p>
            <a:pPr lvl="0"/>
            <a:r>
              <a:rPr lang="ru-RU" sz="1400" dirty="0"/>
              <a:t>Гимнастика пальчиковая</a:t>
            </a:r>
          </a:p>
          <a:p>
            <a:pPr lvl="0"/>
            <a:r>
              <a:rPr lang="ru-RU" sz="1400" dirty="0"/>
              <a:t>Артикуляционная гимнастика</a:t>
            </a:r>
          </a:p>
          <a:p>
            <a:pPr lvl="0"/>
            <a:r>
              <a:rPr lang="ru-RU" sz="1400" dirty="0"/>
              <a:t>Гимнастика для глаз</a:t>
            </a:r>
          </a:p>
          <a:p>
            <a:pPr lvl="0"/>
            <a:r>
              <a:rPr lang="ru-RU" sz="1400" dirty="0"/>
              <a:t>Дыхательная гимнастика</a:t>
            </a:r>
          </a:p>
          <a:p>
            <a:pPr lvl="0"/>
            <a:r>
              <a:rPr lang="ru-RU" sz="1400" dirty="0"/>
              <a:t>Гимнастика бодрящая</a:t>
            </a:r>
          </a:p>
          <a:p>
            <a:pPr lvl="0"/>
            <a:r>
              <a:rPr lang="ru-RU" sz="1400" dirty="0"/>
              <a:t>Корригирующая гимнастика</a:t>
            </a:r>
          </a:p>
          <a:p>
            <a:pPr lvl="0"/>
            <a:r>
              <a:rPr lang="ru-RU" sz="1400" dirty="0"/>
              <a:t>Ортопедическая гимнастика</a:t>
            </a:r>
          </a:p>
          <a:p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4400" y="1752599"/>
            <a:ext cx="1981200" cy="4571999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ea typeface="Calibri"/>
                <a:cs typeface="Times New Roman"/>
              </a:rPr>
              <a:t>Технологии сохранения и стимулирования здоровья.</a:t>
            </a:r>
            <a:endParaRPr lang="ru-RU" sz="1400" b="1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 err="1">
                <a:ea typeface="Calibri"/>
                <a:cs typeface="Times New Roman"/>
              </a:rPr>
              <a:t>Стретчинг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ea typeface="Calibri"/>
                <a:cs typeface="Times New Roman"/>
              </a:rPr>
              <a:t>Ритмопластика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ea typeface="Calibri"/>
                <a:cs typeface="Times New Roman"/>
              </a:rPr>
              <a:t>Динамические паузы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ea typeface="Calibri"/>
                <a:cs typeface="Times New Roman"/>
              </a:rPr>
              <a:t>Подвижные и спортивные игры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ea typeface="Calibri"/>
                <a:cs typeface="Times New Roman"/>
              </a:rPr>
              <a:t>Релаксация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66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План работы по реализации проекта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3862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Физкультминутки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pic>
        <p:nvPicPr>
          <p:cNvPr id="8194" name="Picture 2" descr="C:\Users\Пользователь\Pictures\зарина\WhatsApp Image 2019-02-28 at 13.57.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0" y="9906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Pictures\фото здоровье\IMG_4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15" y="1066800"/>
            <a:ext cx="4015595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Pictures\фото здоровье\IMG_4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722414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Гимнастика</a:t>
            </a:r>
            <a:r>
              <a:rPr lang="ru-RU" sz="4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 </a:t>
            </a:r>
            <a:r>
              <a:rPr lang="ru-RU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бодрящая</a:t>
            </a:r>
            <a:endParaRPr lang="ru-RU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pic>
        <p:nvPicPr>
          <p:cNvPr id="5122" name="Picture 2" descr="C:\Users\Пользователь\Pictures\зелмира\WhatsApp Image 2019-02-28 at 13.49.2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295400"/>
            <a:ext cx="3914775" cy="414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Pictures\зарина\WhatsApp Image 2019-02-28 at 15.08.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49" y="1295400"/>
            <a:ext cx="4199466" cy="414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798358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Гимнастика</a:t>
            </a:r>
            <a:r>
              <a:rPr lang="ru-RU" sz="4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 </a:t>
            </a:r>
            <a:r>
              <a:rPr lang="ru-RU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бодрящая</a:t>
            </a:r>
            <a:endParaRPr lang="ru-RU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pic>
        <p:nvPicPr>
          <p:cNvPr id="1027" name="Picture 3" descr="C:\Users\Пользователь\Pictures\лядская\WhatsApp Image 2019-03-05 at 17.00.5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800475" cy="506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Пальчиковая</a:t>
            </a:r>
            <a:r>
              <a:rPr lang="ru-RU" sz="4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 </a:t>
            </a:r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гимнастика</a:t>
            </a:r>
            <a:endParaRPr lang="ru-RU" sz="4000" b="1" dirty="0"/>
          </a:p>
        </p:txBody>
      </p:sp>
      <p:pic>
        <p:nvPicPr>
          <p:cNvPr id="7170" name="Picture 2" descr="C:\Users\Пользователь\Pictures\патимат\WhatsApp Image 2019-03-01 at 08.43.03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42" y="1066800"/>
            <a:ext cx="57912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ользователь\Pictures\патимат\WhatsApp Image 2019-03-01 at 08.42.5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33800"/>
            <a:ext cx="49530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ользователь\Pictures\фото здоровье\IMG_4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46863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C3D69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196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Symbol</vt:lpstr>
      <vt:lpstr>Matilda</vt:lpstr>
      <vt:lpstr>Тема Office</vt:lpstr>
      <vt:lpstr>Презентация PowerPoint</vt:lpstr>
      <vt:lpstr>Цель проекта:</vt:lpstr>
      <vt:lpstr>Задачи проекта:</vt:lpstr>
      <vt:lpstr> Здоровье сберегающие технологии  </vt:lpstr>
      <vt:lpstr>План работы по реализации проекта</vt:lpstr>
      <vt:lpstr>Физкультминутки</vt:lpstr>
      <vt:lpstr>Гимнастика бодрящая</vt:lpstr>
      <vt:lpstr>Гимнастика бодрящая</vt:lpstr>
      <vt:lpstr>Пальчиковая гимнастика</vt:lpstr>
      <vt:lpstr>Гимнастика для глаз</vt:lpstr>
      <vt:lpstr>Артикуляционная гимнастика</vt:lpstr>
      <vt:lpstr>Дыхательная гимнастика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Ранько Е.А.</dc:creator>
  <cp:lastModifiedBy>Пользователь</cp:lastModifiedBy>
  <cp:revision>107</cp:revision>
  <dcterms:created xsi:type="dcterms:W3CDTF">2013-08-23T08:38:35Z</dcterms:created>
  <dcterms:modified xsi:type="dcterms:W3CDTF">2020-02-04T10:51:17Z</dcterms:modified>
</cp:coreProperties>
</file>