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7" r:id="rId6"/>
    <p:sldId id="283" r:id="rId7"/>
    <p:sldId id="272" r:id="rId8"/>
    <p:sldId id="278" r:id="rId9"/>
    <p:sldId id="279" r:id="rId10"/>
    <p:sldId id="280" r:id="rId11"/>
    <p:sldId id="281" r:id="rId12"/>
    <p:sldId id="261" r:id="rId13"/>
    <p:sldId id="262" r:id="rId14"/>
    <p:sldId id="263" r:id="rId15"/>
    <p:sldId id="28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63" autoAdjust="0"/>
    <p:restoredTop sz="95262" autoAdjust="0"/>
  </p:normalViewPr>
  <p:slideViewPr>
    <p:cSldViewPr>
      <p:cViewPr>
        <p:scale>
          <a:sx n="53" d="100"/>
          <a:sy n="53" d="100"/>
        </p:scale>
        <p:origin x="-756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9A4BA-8671-4973-A0B0-643E96F85E4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A3EDB-3EC9-4842-8367-AC0A27431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2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A3EDB-3EC9-4842-8367-AC0A274319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4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D03FAB-6C1F-4216-BCBF-D94669D00E9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3CA4789-E64F-4507-AF7F-CA15F68D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838"/>
            <a:ext cx="9143999" cy="69338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5CE3AA9-51B9-4A1E-B0D0-B46B73AAB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6" y="7779630"/>
            <a:ext cx="1224744" cy="917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287" y="1412776"/>
            <a:ext cx="7558608" cy="93610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D8C6770-0E8E-40ED-B8F7-53DA29D9B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029D7B-AAF7-4546-9D21-44FD4C0B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здоровому образу жизни: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BF2524-614A-463E-9723-F179DD0C70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2276872"/>
            <a:ext cx="6400800" cy="3474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физической культурой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самомассаж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235715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17F82E-B5D0-4977-AABA-7CF80F16A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D1D086-E56C-4916-8B27-367A7F1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142" y="160020"/>
            <a:ext cx="694725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технологии: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1D097C-25FA-4C37-AC3A-4B617E13E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2375603"/>
            <a:ext cx="6400800" cy="3474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Фонетическая ритмика</a:t>
            </a:r>
          </a:p>
        </p:txBody>
      </p:sp>
    </p:spTree>
    <p:extLst>
      <p:ext uri="{BB962C8B-B14F-4D97-AF65-F5344CB8AC3E}">
        <p14:creationId xmlns:p14="http://schemas.microsoft.com/office/powerpoint/2010/main" val="247865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AF621D-3966-4B85-B826-2AD5021B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78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69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2836" y="1628801"/>
            <a:ext cx="3010660" cy="2088231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подобранные упражнения на расслабление определенных частей тела и всего организма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1094" y="1772816"/>
            <a:ext cx="2362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ощущать свои эмоции, расслабляться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2809"/>
            <a:ext cx="3980630" cy="2985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66" y="3578304"/>
            <a:ext cx="3879456" cy="29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00292" cy="18573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85794"/>
            <a:ext cx="8856984" cy="62968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решает множество задач в развитии ребенка: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овладению навыками мелкой моторики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развивать речь;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работоспособность головного мозга;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развивает психические процессы: внимание, память, мышление, воображение;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тактильную чувствительность;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тревожность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456385" cy="2592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45025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  <a:latin typeface="Comic Sans MS" pitchFamily="66" charset="0"/>
              </a:rPr>
              <a:t>Утренняя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85860"/>
            <a:ext cx="5040560" cy="52394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благотворно действует на центральную нервную систему. Когда ребенок просыпается утром, то клетки коры его головного мозга находятся еще в полу заторможенном состоянии. </a:t>
            </a:r>
          </a:p>
        </p:txBody>
      </p:sp>
      <p:pic>
        <p:nvPicPr>
          <p:cNvPr id="1026" name="Picture 2" descr="C:\Users\Югорка 4\Desktop\елочка (206)\20230123_080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91" y="1556792"/>
            <a:ext cx="3530197" cy="2647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Югорка 4\Desktop\елочка (206)\20230123_080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6" y="3573016"/>
            <a:ext cx="4170696" cy="31280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Корригирующая гимнастика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85860"/>
            <a:ext cx="5040560" cy="52394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Целями проведения таких занятий является:  подъём мышечного тонуса; улучшение настроения; профилактика простудных заболеваний; укрепление дыхательного аппарата; Гимнастика после сна — это комплекс упражнений, которые обеспечивают нерезкий переход от спокойствия к бодрствованию. 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Югорка 4\Desktop\елочка (206)\20230118_151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841780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горка 4\Desktop\елочка (206)\20230118_151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98" y="3955368"/>
            <a:ext cx="1909481" cy="2545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31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E12CB57-B646-4BCD-85C3-0A6C4D4A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38336"/>
            <a:ext cx="679077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6408712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здоровья в детском саду предназначена для разнообразного воздействия на детские стопы. Как известно, на них располагается огромное количество активных точек, стимуляция которых позволяет положительно влиять на прохождение разных процессов внутри организма, а также на работу органов и систем. </a:t>
            </a:r>
          </a:p>
        </p:txBody>
      </p:sp>
      <p:pic>
        <p:nvPicPr>
          <p:cNvPr id="3074" name="Picture 2" descr="C:\Users\Югорка 4\Desktop\елочка (206)\20230118_151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216024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 descr="C:\Users\Югорка 4\Desktop\елочка (206)\20230118_151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9286"/>
            <a:ext cx="2161538" cy="2882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98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AB1FE4-33B8-452C-A873-73921DD0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4968552" cy="5256584"/>
          </a:xfrm>
        </p:spPr>
        <p:txBody>
          <a:bodyPr>
            <a:normAutofit lnSpcReduction="10000"/>
          </a:bodyPr>
          <a:lstStyle/>
          <a:p>
            <a:pPr marL="4572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  человек должен понимать, что зрение важно оберегать и сохранять. Дети  в этом отношении гораздо восприимчивее к разным  воздействиям. Развитию зрения в детском возрасте необходимо уделять особое внимание. Для этого существует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необходимо проводить регулярно 2-3 раза в день  по 3-5 минут. Для гимнастики можно использовать мелкие предметы, различные тренажеры. Гимнастику можно проводит по словесным указаниям, с использованием стихов, потешек.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36" y="2847950"/>
            <a:ext cx="4387464" cy="23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77B09B0-B2CF-4C4F-89EC-EB3E0A979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488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5472608" cy="3600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сложная, двигательная, эмоционально окрашенная деятельность, обусловленная правилами.</a:t>
            </a:r>
          </a:p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по содержанию и форме являются эстетической деятельностью (точность, слаженность, ловкость, выразительность движений). У детей появляется чувство удовольствия от самого двигательного процесса (от четкого построения).</a:t>
            </a:r>
          </a:p>
        </p:txBody>
      </p:sp>
      <p:pic>
        <p:nvPicPr>
          <p:cNvPr id="2050" name="Picture 2" descr="C:\Users\Югорка 4\Desktop\елочка (206)\20230123_080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45312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1" name="Picture 3" descr="C:\Users\Югорка 4\Desktop\елочка (206)\20230123_080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97633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57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9B7C6D-86E6-4598-A400-750B94E1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759"/>
            <a:ext cx="756084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6480720" cy="5589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кратковременное (в течении 1-2 минут мероприятие), которое способствует укреплению организма ребенка, повышает его работоспособность.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Развлекательную – создают благоприятную атмосферу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Релаксационную – снимают напряжение, вызванное негативными эмоциями, перегрузками мышц, нервной системы, мозга;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Воспитательную – формирует моральные и нравственные качества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– давать новые знания, умения, навыки, и закреплять их.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6146" name="Picture 2" descr="C:\Users\TN\Desktop\Новая папка (4)\20201012_100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071546"/>
            <a:ext cx="2500298" cy="3333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93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22DC51-A66A-45C0-8EA9-BF5FEA2D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5" y="0"/>
            <a:ext cx="915150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284984"/>
            <a:ext cx="8424936" cy="273630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мер, включающая взаимосвязь и взаимодействие всех факторов образовательной среды, направленных на сохранение здоровья ребенка на всех этапах обучения и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5446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284F03-C95A-42F8-B507-07B7FC962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6480720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гимнастика: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носовое дыхание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Ликвидирует заболевания верхних дыхательных путей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состояние сердечно-сосудистой системы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зрение, память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Ликвидирует различные неврозы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работу органов пищеварения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сосуды на ногах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звучание голоса </a:t>
            </a:r>
          </a:p>
        </p:txBody>
      </p:sp>
      <p:pic>
        <p:nvPicPr>
          <p:cNvPr id="3074" name="Picture 2" descr="C:\Users\Югорка 4\Desktop\елочка (206)\20230118_160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01" y="1561700"/>
            <a:ext cx="2239750" cy="2443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5" name="Picture 3" descr="C:\Users\Югорка 4\Desktop\елочка (206)\20230118_160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53" y="4193703"/>
            <a:ext cx="3300875" cy="2475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92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1993A00-A1D5-4DA6-A735-8885D40A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91680"/>
            <a:ext cx="5043117" cy="51125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ребёнка вся жизнь протекает в игре. В игре он учится, в процессе игры мы его воспитываем и развиваем.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 такое-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дошкольников? Это время для веселья, стихов и движения. Чтобы детишки хорошо росли и развивались, им просто необходимы такие чудесные подвижные физкультурные минутки.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кратковременные физические упражнения, проводятся в перерыве между занятиями.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TN\Desktop\Новая папка (4)\20201012_09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316113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42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F67EC4-6DE5-4684-BAF7-F392A5AD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064896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 по вопросам охраны и укрепления здоровья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8496944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 для родителей в каждой возрастной группе, освещающие вопросы оздоровления (комплексы упражнений для профилактики нарушений опорно-двигательного аппарата, органов зрения, для развития общей и мелкой моторики, пальчиковые игры)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 медицинских работников о медицинской профилактической работе с детьми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родителей к участию в физкультурно-массовых мероприятиях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беседы с родителями по вопросам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29D972A-1707-47BF-BDC4-E51840E35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внедрения здровьесберегающих технологий в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424936" cy="504056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Сформированные навыки здорового образа жизни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физическое развитие детского организма, повышение его сопротивляемости инфекциям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показателей здоровья и показателей физической подготовленности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гигиенической культуры, наличие потребности в здоровом образе жизни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Сформированная активная родительская позиция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родителей в вопросах физического развития и здоровья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в жизнедеятельности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04DD7C-D8A4-4F12-8435-FCA0B7B4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9DE043-B4B5-48C6-AAF8-6D6087B2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600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80DB70-3BEB-4552-AF1A-D2F08D7002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447" y="1556792"/>
            <a:ext cx="8208912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Здоровьесберегающим технологиям должно уделяться как можно больше внимания в дошкольном возрасте, когда у ребенка закладываются основные навыки по формированию здоровья, это самое благоприятное время для выработки правильных привычек, которые в сочетании с обучением дошкольникам методам приведут к положительным результатам. Кроме этого, именно в этом дошкольном возрасте отмечается более тесная связь с семьей и воспитателем, что помогает наиболее эффективно воздействовать на ребенка и на членов его семьи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207E79-6BE0-4CDF-9BA9-6897347A4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4804463"/>
            <a:ext cx="9144000" cy="20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3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D240B8-75C1-41CF-AD34-4C43C670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89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8064896" cy="47525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гиподинамия (нарушение функций опорно-двигательного аппарата, кровообращения, дыхания, пищеварения, нарушение зрения и т.п.)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стрессы (нервные расстройства вследствие отрицательной психологической обстановки в семье, излишнего шума и нервности в детском коллективе)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 (недостаток эмоциональной поддержки в детском саду и семье, недостаток информации)</a:t>
            </a:r>
          </a:p>
        </p:txBody>
      </p:sp>
    </p:spTree>
    <p:extLst>
      <p:ext uri="{BB962C8B-B14F-4D97-AF65-F5344CB8AC3E}">
        <p14:creationId xmlns:p14="http://schemas.microsoft.com/office/powerpoint/2010/main" val="9598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5A36671-7EAA-412F-BEB4-2FF0FF7F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здоровьесберегающих технологий в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ДОО: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496944" cy="4248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ребенку высокий уровень здоровья, обеспечив его необходимыми умениями, навыками, заложив в него основы культуры здоровья. Достижение этой цели происходит через обучение воспитанниками основ гигиены, безопасного поведения, разумного отношения к своему здоровью</a:t>
            </a:r>
          </a:p>
        </p:txBody>
      </p:sp>
    </p:spTree>
    <p:extLst>
      <p:ext uri="{BB962C8B-B14F-4D97-AF65-F5344CB8AC3E}">
        <p14:creationId xmlns:p14="http://schemas.microsoft.com/office/powerpoint/2010/main" val="16763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434CB4-D795-4941-8A88-425D2A150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B69AC0-9483-4BA7-90BE-76D3FB18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0"/>
            <a:ext cx="7992888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здоровьесберегающих технологий 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E6A85CF-BB51-4C6C-818E-E6A045C27F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988840"/>
            <a:ext cx="8784976" cy="45365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здоровьесберегающее поведение в ДОУ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дружеские взаимоотношения через игру и общения в повседневной жизни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Корректировать проявление эмоциональных трудностей у детей (тревожность, страхи, агрессивность, низкая самооценка)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усилия воспитателя и родителей для создания максимально комфортных условий обучения и сохранения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43741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C952E7C-68BA-4EDC-8601-E7747598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1579BD-3E43-4514-9170-0A2B54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16632"/>
            <a:ext cx="8712968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здоровьесберегающих технологий 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FA2ECB-D429-4399-957A-7B0A8D0397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2681536"/>
            <a:ext cx="8136904" cy="3771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образовательной среды, обеспечивающей атмосферу доброжелательности, веры в силы ребенка, индивидуальный подход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подход к процессу обучения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ребенком успешности в любых видах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мотивации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система закаливания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81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9648D93-0CFD-4602-8D47-A27F84BC7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здоровьесбережения в ДОУ: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712968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режимы;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закаливающих мероприятий (хождение по “дорожкам здоровья”, пребывание детей на свежем воздухе, бодрящая гимнастика);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образовательная деятельность по физической культуре;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двигательного режима: традиционная двигательная деятельность детей (утренняя гимнастика, физкультурные занятия, проведение подвижных игр, прогулки;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рационального питания;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медико-профилактическая работа с детьми и родителями;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СанПиНа к организации педагогического процесса;</a:t>
            </a:r>
          </a:p>
        </p:txBody>
      </p:sp>
    </p:spTree>
    <p:extLst>
      <p:ext uri="{BB962C8B-B14F-4D97-AF65-F5344CB8AC3E}">
        <p14:creationId xmlns:p14="http://schemas.microsoft.com/office/powerpoint/2010/main" val="6814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A1D0997-D0B3-4592-A5DE-4D6FBA38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07582F-31AC-4C1E-BE91-049C0694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11" y="99473"/>
            <a:ext cx="8640959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здоровьесберегающих технологий: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19D7E7-1073-4823-B4BE-EC59131966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560" y="2708920"/>
            <a:ext cx="7992888" cy="3474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сохранения и стимулирования здоровья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здоровому образу жизни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технологии</a:t>
            </a:r>
          </a:p>
        </p:txBody>
      </p:sp>
      <p:pic>
        <p:nvPicPr>
          <p:cNvPr id="1030" name="Picture 6" descr="http://school180.edusite.ru/DswMedia/0_81c78_a6f25acf_orig.png">
            <a:extLst>
              <a:ext uri="{FF2B5EF4-FFF2-40B4-BE49-F238E27FC236}">
                <a16:creationId xmlns="" xmlns:a16="http://schemas.microsoft.com/office/drawing/2014/main" id="{64ADD750-9E94-446B-BBD1-3B88B37A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5144"/>
            <a:ext cx="9324528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6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94DB1E-6637-48E1-BF8D-33A4A410B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9" y="-11197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A01515-E32E-4447-B3E7-BBBBD7EE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Технологии сохранения и стимулирования здоровья: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765F70-1E59-4440-911F-2952CD247F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2118657"/>
            <a:ext cx="7120880" cy="3474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4108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1661</TotalTime>
  <Words>891</Words>
  <Application>Microsoft Office PowerPoint</Application>
  <PresentationFormat>Экран (4:3)</PresentationFormat>
  <Paragraphs>106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 Здоровьесберегающие технологии в ДОО</vt:lpstr>
      <vt:lpstr>Здоровьесберегающие технологии - это</vt:lpstr>
      <vt:lpstr>Актуальность</vt:lpstr>
      <vt:lpstr>Цель здоровьесберегающих технологий в ДОО:</vt:lpstr>
      <vt:lpstr>Задачи здоровьесберегающих технологий в ДОО:</vt:lpstr>
      <vt:lpstr>Принципы здоровьесберегающих технологий в ДОО:</vt:lpstr>
      <vt:lpstr>Система здоровьесбережения в ДОУ:</vt:lpstr>
      <vt:lpstr>Использование здоровьесберегающих технологий:</vt:lpstr>
      <vt:lpstr>Технологии сохранения и стимулирования здоровья:</vt:lpstr>
      <vt:lpstr>Технологии обучения здоровому образу жизни:</vt:lpstr>
      <vt:lpstr>Коррекционные технологии:</vt:lpstr>
      <vt:lpstr>Релаксация</vt:lpstr>
      <vt:lpstr>Пальчиковая гимнастика</vt:lpstr>
      <vt:lpstr>Утренняя гимнастика</vt:lpstr>
      <vt:lpstr>Корригирующая гимнастика</vt:lpstr>
      <vt:lpstr>Дорожки здоровья</vt:lpstr>
      <vt:lpstr>Гимнастика для глаз</vt:lpstr>
      <vt:lpstr>Подвижные и спортивные игры</vt:lpstr>
      <vt:lpstr>Динамическая пауза</vt:lpstr>
      <vt:lpstr>Дыхательная гимнастика</vt:lpstr>
      <vt:lpstr>Физкультминутки</vt:lpstr>
      <vt:lpstr>Взаимодействие ДОО с семьей по вопросам охраны и укрепления здоровья детей</vt:lpstr>
      <vt:lpstr>Результаты внедрения здровьесберегающих технологий в ДОО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ДОУ</dc:title>
  <dc:creator>user</dc:creator>
  <cp:lastModifiedBy>Югорка 4</cp:lastModifiedBy>
  <cp:revision>80</cp:revision>
  <dcterms:created xsi:type="dcterms:W3CDTF">2016-07-28T16:36:33Z</dcterms:created>
  <dcterms:modified xsi:type="dcterms:W3CDTF">2023-02-01T08:05:08Z</dcterms:modified>
</cp:coreProperties>
</file>