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6" r:id="rId13"/>
    <p:sldId id="266" r:id="rId14"/>
    <p:sldId id="267" r:id="rId15"/>
    <p:sldId id="268" r:id="rId16"/>
    <p:sldId id="269" r:id="rId17"/>
    <p:sldId id="270" r:id="rId18"/>
    <p:sldId id="271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B4F6-96BF-498A-B82C-7AED9B17B18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FB0-84B2-4DB6-8006-087B0B1BD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voltage.wav"/>
          </p:stSnd>
        </p:sndAc>
      </p:transition>
    </mc:Choice>
    <mc:Fallback xmlns="">
      <p:transition spd="slow">
        <p:fade/>
        <p:sndAc>
          <p:stSnd>
            <p:snd r:embed="rId3" name="voltag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B4F6-96BF-498A-B82C-7AED9B17B18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FB0-84B2-4DB6-8006-087B0B1BD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1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voltage.wav"/>
          </p:stSnd>
        </p:sndAc>
      </p:transition>
    </mc:Choice>
    <mc:Fallback xmlns="">
      <p:transition spd="slow">
        <p:fade/>
        <p:sndAc>
          <p:stSnd>
            <p:snd r:embed="rId3" name="voltag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B4F6-96BF-498A-B82C-7AED9B17B18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FB0-84B2-4DB6-8006-087B0B1BD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8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voltage.wav"/>
          </p:stSnd>
        </p:sndAc>
      </p:transition>
    </mc:Choice>
    <mc:Fallback xmlns="">
      <p:transition spd="slow">
        <p:fade/>
        <p:sndAc>
          <p:stSnd>
            <p:snd r:embed="rId3" name="voltag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B4F6-96BF-498A-B82C-7AED9B17B18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FB0-84B2-4DB6-8006-087B0B1BD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voltage.wav"/>
          </p:stSnd>
        </p:sndAc>
      </p:transition>
    </mc:Choice>
    <mc:Fallback xmlns="">
      <p:transition spd="slow">
        <p:fade/>
        <p:sndAc>
          <p:stSnd>
            <p:snd r:embed="rId3" name="voltag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B4F6-96BF-498A-B82C-7AED9B17B18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FB0-84B2-4DB6-8006-087B0B1BD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70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voltage.wav"/>
          </p:stSnd>
        </p:sndAc>
      </p:transition>
    </mc:Choice>
    <mc:Fallback xmlns="">
      <p:transition spd="slow">
        <p:fade/>
        <p:sndAc>
          <p:stSnd>
            <p:snd r:embed="rId3" name="voltag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B4F6-96BF-498A-B82C-7AED9B17B18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FB0-84B2-4DB6-8006-087B0B1BD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voltage.wav"/>
          </p:stSnd>
        </p:sndAc>
      </p:transition>
    </mc:Choice>
    <mc:Fallback xmlns="">
      <p:transition spd="slow">
        <p:fade/>
        <p:sndAc>
          <p:stSnd>
            <p:snd r:embed="rId3" name="voltag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B4F6-96BF-498A-B82C-7AED9B17B18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FB0-84B2-4DB6-8006-087B0B1BD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voltage.wav"/>
          </p:stSnd>
        </p:sndAc>
      </p:transition>
    </mc:Choice>
    <mc:Fallback xmlns="">
      <p:transition spd="slow">
        <p:fade/>
        <p:sndAc>
          <p:stSnd>
            <p:snd r:embed="rId3" name="voltag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B4F6-96BF-498A-B82C-7AED9B17B18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FB0-84B2-4DB6-8006-087B0B1BD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voltage.wav"/>
          </p:stSnd>
        </p:sndAc>
      </p:transition>
    </mc:Choice>
    <mc:Fallback xmlns="">
      <p:transition spd="slow">
        <p:fade/>
        <p:sndAc>
          <p:stSnd>
            <p:snd r:embed="rId3" name="voltag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B4F6-96BF-498A-B82C-7AED9B17B18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FB0-84B2-4DB6-8006-087B0B1BD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voltage.wav"/>
          </p:stSnd>
        </p:sndAc>
      </p:transition>
    </mc:Choice>
    <mc:Fallback xmlns="">
      <p:transition spd="slow">
        <p:fade/>
        <p:sndAc>
          <p:stSnd>
            <p:snd r:embed="rId3" name="voltag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B4F6-96BF-498A-B82C-7AED9B17B18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FB0-84B2-4DB6-8006-087B0B1BD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1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voltage.wav"/>
          </p:stSnd>
        </p:sndAc>
      </p:transition>
    </mc:Choice>
    <mc:Fallback xmlns="">
      <p:transition spd="slow">
        <p:fade/>
        <p:sndAc>
          <p:stSnd>
            <p:snd r:embed="rId3" name="voltag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B4F6-96BF-498A-B82C-7AED9B17B18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4DFB0-84B2-4DB6-8006-087B0B1BD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3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" name="voltage.wav"/>
          </p:stSnd>
        </p:sndAc>
      </p:transition>
    </mc:Choice>
    <mc:Fallback xmlns="">
      <p:transition spd="slow">
        <p:fade/>
        <p:sndAc>
          <p:stSnd>
            <p:snd r:embed="rId3" name="voltag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0B4F6-96BF-498A-B82C-7AED9B17B18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4DFB0-84B2-4DB6-8006-087B0B1BD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5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13" name="voltage.wav"/>
          </p:stSnd>
        </p:sndAc>
      </p:transition>
    </mc:Choice>
    <mc:Fallback xmlns="">
      <p:transition spd="slow">
        <p:fade/>
        <p:sndAc>
          <p:stSnd>
            <p:snd r:embed="rId15" name="voltage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717032"/>
            <a:ext cx="4248472" cy="1944216"/>
          </a:xfrm>
        </p:spPr>
        <p:txBody>
          <a:bodyPr/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«К нам гости пришли».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165304"/>
            <a:ext cx="5360640" cy="548680"/>
          </a:xfrm>
        </p:spPr>
        <p:txBody>
          <a:bodyPr>
            <a:normAutofit fontScale="77500" lnSpcReduction="20000"/>
          </a:bodyPr>
          <a:lstStyle/>
          <a:p>
            <a:r>
              <a:rPr lang="ru-RU" sz="2000" i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Приготовила презентацию</a:t>
            </a:r>
          </a:p>
          <a:p>
            <a:r>
              <a:rPr lang="ru-RU" sz="2000" i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</a:t>
            </a:r>
            <a:r>
              <a:rPr lang="ru-RU" sz="2000" i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Гаджиева З. </a:t>
            </a:r>
            <a:r>
              <a:rPr lang="ru-RU" sz="2000" i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А.</a:t>
            </a:r>
            <a:endParaRPr lang="ru-RU" sz="2000" i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0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Прощаемся.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9"/>
            <a:ext cx="4752528" cy="47525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1.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Нельзя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оставлять гостя одного. Е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сли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срочно возникла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необходимость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куда-то отойти, то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следует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извиниться перед гостем. 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2.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Если гость не собирается уходить, а у хозяина есть ещё дела, то он должен тактично сказать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ему об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этом. 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3.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 ситуации, когда гость сам торопится уйти, не стоит его задерживать. </a:t>
            </a:r>
          </a:p>
          <a:p>
            <a:pPr marL="0" indent="0">
              <a:buNone/>
            </a:pP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4.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И последнее правило гостеприимства — обязательно попрощаться с гостем и пожелать ему счастливого пути. Человек должен уйти с явным желанием вернуться к вам в гости поскорее!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2931951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784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ЗАПОМНИТЕ!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388843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Эти несложные правила гостевого этикета помогут вам с малых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лет усвоить,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как нужно вести себя в гостях. Такой навык будет полезен в течение всей жизни и поможет вам обрести друзей и знакомых, которые всегда будут ждать вас в гости и с радостью примут.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3112922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67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Русские - гостеприимный народ.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39029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усские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- гостеприимный народ. Издавна на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Руси гость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– персона почти священная. Пригласить в дом, напоить и накормить путника-незнакомца - богоугодное дело. И не нужно спрашивать, кто он таков, откуда и куда идет, пока не накормишь до отвала.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не важно, кто он на самом деле – друг или недруг, ибо «Во поле – враг, в доме – гость».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64" y="3356992"/>
            <a:ext cx="3693348" cy="263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79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192688" cy="94096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Как встречали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гостей на Руси. 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4536504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Руси гостям всегда были рады. При встрече хозяева кланялись гостю, угощали хлебом с солью, старались развлечь, накормить, напоить, в общем, окружали заботой. Когда встреча была запланирована, то есть хозяева знали, что будут гости, они начинали готовиться к этому событию заранее. И вот когда появлялись долгожданные визитеры, на порог выносили каравай с солью. Это делала хозяйка, ведь она пекла ароматный хлебушек. Его укладывали на вышитое полотенце и предлагали гостям отведать кусочек.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2944"/>
            <a:ext cx="3886372" cy="2554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995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Как встречали гостей на Руси.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43204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Хлеб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на Руси символизировал благополучие, изобилие, а что касается соли, то ее всегда считали особым оберегом.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Такая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встреча означала,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что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хозяева желают гостям счастья, добра и мира, и просят Бога, чтобы он защитил их.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Кстати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, хозяин и хозяйка тоже могли получить подобный подарок.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32" y="1700808"/>
            <a:ext cx="3312005" cy="3961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10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787208" cy="7920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Чем угощали гостей на Руси.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504056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Обед на Руси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проходил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по строгим правилам.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Хозяин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подносил всем сидящим за столом по куску посыпанного солью хлебушка. В центр стола ставилась специальная большая тарелка, в которую клали самые вкусные куски.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Так поступали для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того, чтобы подчеркнуть радость от встречи с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гостями.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Начинали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трапезу на Руси с пирогов. Поэтому и существует поговорка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«Красна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изба углами, а вот обед пирогами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После наступала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очередь вторых блюд, мясных и рыбных.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А суп ели в самом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конце обеда.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Сразу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после супа вкушали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сладости.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Вот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такой странный порядок, который сегодня кажется необычным - ведь все привыкли, что обед начинается с первого блюда.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44493"/>
            <a:ext cx="3059535" cy="1873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65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Куда сажали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желанного гостя. 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41764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Гостям предназначалось самое важное место в избе - красный угол, который располагался по диагонали от печи.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Здесь можно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было увидеть иконы, молитвенные книги, Библию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 этому углу принимали пищу, благословляли молодых, молились, совершали различные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обряды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91" y="3356992"/>
            <a:ext cx="3393182" cy="2544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14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Спать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укладывали: кто на лавку, кто на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печь.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00200"/>
            <a:ext cx="417646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Трапеза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заканчивалась, и гостей начинали размещать на ночь, укладывали спать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Им выделяли самые лучшие места в избе - лавки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 крестьянских домах существовали как женские, так и мужские и детские места. Лавки были установлены вдоль стен, и они соединяли центр дома, то есть красный угол.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62" y="3573015"/>
            <a:ext cx="3541478" cy="2360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33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Когда гости собирались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домой.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475252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Гостям от души желали доброй дороги, дарили подарки, угощения. Говорили, чтобы дорога была скатертью.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Это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потому, что на Руси дороги были ужасные, ехать по ним было тяжело, а идти еще тяжелее.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Так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появилось выражение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«Скатертью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дорога» - желание, чтобы путь был гладким, как скатерть на праздничном столе.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Довольные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, накормленные, выспавшиеся гости отправлялись домой, храня в своих сердцах приятные воспоминания и планируя ответное приглашение.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962" y="3573016"/>
            <a:ext cx="3208453" cy="248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16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432" y="2060848"/>
            <a:ext cx="5706888" cy="216024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СПАСИБО ЗА ВНИМАНИЕ!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836712"/>
            <a:ext cx="2237477" cy="159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59" y="836712"/>
            <a:ext cx="2342799" cy="153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4293096"/>
            <a:ext cx="2324878" cy="1743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81" y="4149080"/>
            <a:ext cx="2237477" cy="173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20179"/>
            <a:ext cx="1405218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949" y="4106027"/>
            <a:ext cx="1486181" cy="1777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62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9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К нам гости пришли.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4104456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Каждый человек ходит в гости и принимает друзей у себя. Существует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множество правил,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которые необходимо соблюдать, чтобы не показаться невоспитанным и некультурным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Правила этикета распространяются как на хозяев дома, так и на приглашенных.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13" y="2780928"/>
            <a:ext cx="343139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61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Приглашение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9"/>
            <a:ext cx="4608512" cy="39604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Перед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тем как приходить в гости, нужно договориться с хозяином. Неожиданные визиты нравятся немногим и используются в крайних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случаях.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Если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после двух звонков или стуков в дверь никто не открывает – пора уходить. Не имеет значение, есть кто-нибудь дома или нет. Но точно не надо стоять под дверью и колотить в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неё.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2999375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233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Встреча гостей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5112568" cy="5112568"/>
          </a:xfrm>
        </p:spPr>
        <p:txBody>
          <a:bodyPr>
            <a:normAutofit fontScale="62500" lnSpcReduction="20000"/>
          </a:bodyPr>
          <a:lstStyle/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1.Любой человек, зашедший в дом, считается гостем и его нужно принять дружелюбно и любезно. Если он пришёл не на несколько минут, то нужно предложить ему снять верхнюю одежду и помочь повесить её на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вешалку.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2. Нужно чтобы гость почувствовал себя уютно в доме, куда пришёл. Для этого предложите ему присесть на самое удобное место. 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3.Если гостей несколько, то внимание должно быть распределено на всех гостей одинаково, чтобы никого не обидеть.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9" y="1844824"/>
            <a:ext cx="3130127" cy="4070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997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Общение хозяев с гостями</a:t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</a:br>
            <a:endParaRPr lang="ru-RU" sz="3200" b="1" dirty="0">
              <a:solidFill>
                <a:schemeClr val="accent3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4464496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1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. Хозяин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должен вести себя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всегда дружелюбно по отношению к гостям.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2.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Он не должен показывать своё расстройство или озабоченность.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3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Вашему гостю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н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должно быть скучно или грустно. Нужно завязать разговор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с ним,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и желательно, чтобы он сам выбрал тему для разговора.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4.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Если гость чего-то не хочет, не стоит несколько раз предлагать ему это.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08" y="2708920"/>
            <a:ext cx="377901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00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859216" cy="108012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Столовый этикет для детей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446449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Эти правила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помогут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вам освоить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поведение за столом и научат, как избежать неприятной ситуации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1.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Не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нужно класть на стол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локти или раскачиваться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на стуле.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2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Не разговаривай во время еды. Если хочешь что-то сказать, то нужно проглотить и сказать, но никак не с набитым ртом.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3.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во время еды нужно жевать максимально беззвучно и не чавкать. Чтобы жевать было проще, нужно откусывать небольшие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кусочки.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924944"/>
            <a:ext cx="3481519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731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latin typeface="Book Antiqua" panose="02040602050305030304" pitchFamily="18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С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толовый этикет для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детей.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endParaRPr lang="ru-RU" sz="3600" b="1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5184576" cy="4857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3.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 тарелку стоит положить столько еды, сколько действительно сможешь съесть.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4.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За столом или на коленях обязательно должны быть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салфетки. Они там находятся, чтобы люди могли вытереть руки и губы.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Вместо салфеток нельзя использовать скатерть или одежду.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5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Если что-то находится на другом конце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стола, то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не нужно лезть через весь стол. В этом случае нужно обратиться к соседу и попросить передать.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6.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Важнейшее правило гостевого этикета для детей: обязательно поблагодарить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человека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, который это всё подавал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сказав «спасибо».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48880"/>
            <a:ext cx="2961569" cy="3685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667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16207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Гостей нужно не только угощать, но и развлекать.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Заранее подготовьте 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интересные игры и конкурсы, чтобы всем было весело и интересно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Игра «Веселые мартышки»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Ведущий детской игры говорит слова: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«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Мы — веселые мартышки, мы играем громко слишком. Мы в ладоши хлопаем, мы ногами топаем, надуваем щечки, скачем на носочках и друг другу даже язычки покажем. Дружно прыгнем к потолку, пальчик поднесем к виску. Оттопырим ушки, хвостик на макушке. Шире рот откроем, гримасы все состроим. Как скажу я цифру 3, — все с гримасами замри». Игроки повторяют всё за ведущим.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76872"/>
            <a:ext cx="3323719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21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Book Antiqua" panose="02040602050305030304" pitchFamily="18" charset="0"/>
              </a:rPr>
              <a:t/>
            </a:r>
            <a:br>
              <a:rPr lang="ru-RU" sz="3200" b="1" dirty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rgbClr val="00B050"/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В гости без подарка не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</a:rPr>
              <a:t>ходят.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45365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Ходить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 гости лучше не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«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с пустыми руками». Желательно перед походом в гости приготовить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какой-нибудь подарок,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возможно даже незначительный, но хозяину дома будет приятно.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Мудрость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гласит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: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« Куда бы вы, не шли, следует приходить с полными руками, а не с пустыми».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8840"/>
            <a:ext cx="2520314" cy="3529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169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230</TotalTime>
  <Words>1271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«К нам гости пришли».</vt:lpstr>
      <vt:lpstr>К нам гости пришли.</vt:lpstr>
      <vt:lpstr>Приглашение</vt:lpstr>
      <vt:lpstr> Встреча гостей </vt:lpstr>
      <vt:lpstr> Общение хозяев с гостями </vt:lpstr>
      <vt:lpstr> Столовый этикет для детей </vt:lpstr>
      <vt:lpstr> Столовый этикет для детей. </vt:lpstr>
      <vt:lpstr> Гостей нужно не только угощать, но и развлекать. </vt:lpstr>
      <vt:lpstr>  В гости без подарка не ходят.</vt:lpstr>
      <vt:lpstr>Прощаемся.</vt:lpstr>
      <vt:lpstr>ЗАПОМНИТЕ!</vt:lpstr>
      <vt:lpstr>Русские - гостеприимный народ. </vt:lpstr>
      <vt:lpstr>Как встречали гостей на Руси. </vt:lpstr>
      <vt:lpstr>Как встречали гостей на Руси.</vt:lpstr>
      <vt:lpstr>Чем угощали гостей на Руси.</vt:lpstr>
      <vt:lpstr> Куда сажали желанного гостя. </vt:lpstr>
      <vt:lpstr>Спать укладывали: кто на лавку, кто на печь.</vt:lpstr>
      <vt:lpstr> Когда гости собирались домой.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user</cp:lastModifiedBy>
  <cp:revision>25</cp:revision>
  <dcterms:created xsi:type="dcterms:W3CDTF">2021-03-08T03:00:41Z</dcterms:created>
  <dcterms:modified xsi:type="dcterms:W3CDTF">2022-02-27T17:07:59Z</dcterms:modified>
</cp:coreProperties>
</file>