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8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5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D316-F71B-41D4-946C-5295F9904CC3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A769-20F3-40EF-B381-F24D283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Звук «О»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954281" cy="56002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87" y="980728"/>
            <a:ext cx="4187613" cy="53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692696"/>
            <a:ext cx="5751270" cy="53614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836712"/>
            <a:ext cx="3471827" cy="51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960440" cy="50548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4343609" cy="56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908720"/>
            <a:ext cx="4421716" cy="54334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28396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027512" cy="47851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9239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767436" cy="571911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5"/>
            <a:ext cx="3995936" cy="57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9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Звук «О»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А.С.Даргомыжского</dc:title>
  <dc:creator>Compaq</dc:creator>
  <cp:lastModifiedBy>user</cp:lastModifiedBy>
  <cp:revision>8</cp:revision>
  <dcterms:created xsi:type="dcterms:W3CDTF">2017-12-21T15:55:43Z</dcterms:created>
  <dcterms:modified xsi:type="dcterms:W3CDTF">2022-10-24T18:36:15Z</dcterms:modified>
</cp:coreProperties>
</file>