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4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4E1B4F3-974E-4BEB-88A9-60A769FCD01B}" type="datetimeFigureOut">
              <a:rPr lang="ru-RU" smtClean="0"/>
              <a:t>03.07.2024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848EBA-32D4-412A-8396-584392930F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Презентация: цвет и форма.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Выполнила: Гаджиева З.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5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Помоги Винни Пуху найти желтую медовую тучку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92696"/>
            <a:ext cx="4381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7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это тучка какого цвета?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" y="602014"/>
            <a:ext cx="4441087" cy="339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21088"/>
            <a:ext cx="2304256" cy="177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05064"/>
            <a:ext cx="6788224" cy="2167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Какого цвета шарик у ослика?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4957936" cy="349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717032"/>
            <a:ext cx="6716216" cy="24551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пяточка тоже есть шар, ты знаешь какого он  цвета ?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311" y="403755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6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781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какая форма у шара?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86" y="15886384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393674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0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 ребята!!!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11586"/>
            <a:ext cx="2857500" cy="42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7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</TotalTime>
  <Words>53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Презентация: цвет и форма.</vt:lpstr>
      <vt:lpstr>Помоги Винни Пуху найти желтую медовую тучку</vt:lpstr>
      <vt:lpstr>Презентация PowerPoint</vt:lpstr>
      <vt:lpstr>А это тучка какого цвета? </vt:lpstr>
      <vt:lpstr>Какого цвета шарик у ослика? </vt:lpstr>
      <vt:lpstr>У пяточка тоже есть шар, ты знаешь какого он  цвета ?</vt:lpstr>
      <vt:lpstr>Презентация PowerPoint</vt:lpstr>
      <vt:lpstr>А какая форма у шара?</vt:lpstr>
      <vt:lpstr>Молодцы ребята!!!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Презентация: цвет и форма.</dc:title>
  <dc:creator>Acer</dc:creator>
  <cp:lastModifiedBy>2</cp:lastModifiedBy>
  <cp:revision>6</cp:revision>
  <dcterms:created xsi:type="dcterms:W3CDTF">2017-01-08T11:17:24Z</dcterms:created>
  <dcterms:modified xsi:type="dcterms:W3CDTF">2024-07-03T06:13:23Z</dcterms:modified>
</cp:coreProperties>
</file>